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1"/>
  </p:notesMasterIdLst>
  <p:sldIdLst>
    <p:sldId id="308" r:id="rId2"/>
    <p:sldId id="329" r:id="rId3"/>
    <p:sldId id="330" r:id="rId4"/>
    <p:sldId id="327" r:id="rId5"/>
    <p:sldId id="267" r:id="rId6"/>
    <p:sldId id="269" r:id="rId7"/>
    <p:sldId id="310" r:id="rId8"/>
    <p:sldId id="313" r:id="rId9"/>
    <p:sldId id="271" r:id="rId10"/>
    <p:sldId id="314" r:id="rId11"/>
    <p:sldId id="320" r:id="rId12"/>
    <p:sldId id="321" r:id="rId13"/>
    <p:sldId id="319" r:id="rId14"/>
    <p:sldId id="307" r:id="rId15"/>
    <p:sldId id="294" r:id="rId16"/>
    <p:sldId id="296" r:id="rId17"/>
    <p:sldId id="317" r:id="rId18"/>
    <p:sldId id="282" r:id="rId19"/>
    <p:sldId id="312" r:id="rId20"/>
  </p:sldIdLst>
  <p:sldSz cx="9144000" cy="6858000" type="screen4x3"/>
  <p:notesSz cx="6946900" cy="9283700"/>
  <p:defaultTextStyle>
    <a:defPPr>
      <a:defRPr lang="en-AU"/>
    </a:defPPr>
    <a:lvl1pPr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1pPr>
    <a:lvl2pPr marL="4572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2pPr>
    <a:lvl3pPr marL="9144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3pPr>
    <a:lvl4pPr marL="13716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4pPr>
    <a:lvl5pPr marL="18288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5pPr>
    <a:lvl6pPr marL="2286000" algn="l" defTabSz="914400" rtl="0" eaLnBrk="1" latinLnBrk="0" hangingPunct="1">
      <a:defRPr sz="2000" kern="1200">
        <a:solidFill>
          <a:schemeClr val="tx1"/>
        </a:solidFill>
        <a:latin typeface="Century Schoolbook" pitchFamily="18" charset="0"/>
        <a:ea typeface="+mn-ea"/>
        <a:cs typeface="Times New Roman" pitchFamily="18" charset="0"/>
      </a:defRPr>
    </a:lvl6pPr>
    <a:lvl7pPr marL="2743200" algn="l" defTabSz="914400" rtl="0" eaLnBrk="1" latinLnBrk="0" hangingPunct="1">
      <a:defRPr sz="2000" kern="1200">
        <a:solidFill>
          <a:schemeClr val="tx1"/>
        </a:solidFill>
        <a:latin typeface="Century Schoolbook" pitchFamily="18" charset="0"/>
        <a:ea typeface="+mn-ea"/>
        <a:cs typeface="Times New Roman" pitchFamily="18" charset="0"/>
      </a:defRPr>
    </a:lvl7pPr>
    <a:lvl8pPr marL="3200400" algn="l" defTabSz="914400" rtl="0" eaLnBrk="1" latinLnBrk="0" hangingPunct="1">
      <a:defRPr sz="2000" kern="1200">
        <a:solidFill>
          <a:schemeClr val="tx1"/>
        </a:solidFill>
        <a:latin typeface="Century Schoolbook" pitchFamily="18" charset="0"/>
        <a:ea typeface="+mn-ea"/>
        <a:cs typeface="Times New Roman" pitchFamily="18" charset="0"/>
      </a:defRPr>
    </a:lvl8pPr>
    <a:lvl9pPr marL="3657600" algn="l" defTabSz="914400" rtl="0" eaLnBrk="1" latinLnBrk="0" hangingPunct="1">
      <a:defRPr sz="2000" kern="1200">
        <a:solidFill>
          <a:schemeClr val="tx1"/>
        </a:solidFill>
        <a:latin typeface="Century Schoolbook"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3B00"/>
    <a:srgbClr val="484600"/>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575" autoAdjust="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AU"/>
          </a:p>
        </p:txBody>
      </p:sp>
      <p:sp>
        <p:nvSpPr>
          <p:cNvPr id="20484"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AE6B1D93-6276-430A-95B4-3C426B6A0C13}" type="slidenum">
              <a:rPr lang="en-AU"/>
              <a:pPr>
                <a:defRPr/>
              </a:pPr>
              <a:t>‹#›</a:t>
            </a:fld>
            <a:endParaRPr lang="en-AU"/>
          </a:p>
        </p:txBody>
      </p:sp>
    </p:spTree>
    <p:extLst>
      <p:ext uri="{BB962C8B-B14F-4D97-AF65-F5344CB8AC3E}">
        <p14:creationId xmlns:p14="http://schemas.microsoft.com/office/powerpoint/2010/main" val="33393733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eaLnBrk="0" hangingPunct="0">
              <a:defRPr sz="2000">
                <a:solidFill>
                  <a:schemeClr val="tx1"/>
                </a:solidFill>
                <a:latin typeface="Century Schoolbook" pitchFamily="18" charset="0"/>
                <a:cs typeface="Times New Roman" pitchFamily="18" charset="0"/>
              </a:defRPr>
            </a:lvl1pPr>
            <a:lvl2pPr marL="742950" indent="-285750" defTabSz="927100" eaLnBrk="0" hangingPunct="0">
              <a:defRPr sz="2000">
                <a:solidFill>
                  <a:schemeClr val="tx1"/>
                </a:solidFill>
                <a:latin typeface="Century Schoolbook" pitchFamily="18" charset="0"/>
                <a:cs typeface="Times New Roman" pitchFamily="18" charset="0"/>
              </a:defRPr>
            </a:lvl2pPr>
            <a:lvl3pPr marL="1143000" indent="-228600" defTabSz="927100" eaLnBrk="0" hangingPunct="0">
              <a:defRPr sz="2000">
                <a:solidFill>
                  <a:schemeClr val="tx1"/>
                </a:solidFill>
                <a:latin typeface="Century Schoolbook" pitchFamily="18" charset="0"/>
                <a:cs typeface="Times New Roman" pitchFamily="18" charset="0"/>
              </a:defRPr>
            </a:lvl3pPr>
            <a:lvl4pPr marL="1600200" indent="-228600" defTabSz="927100" eaLnBrk="0" hangingPunct="0">
              <a:defRPr sz="2000">
                <a:solidFill>
                  <a:schemeClr val="tx1"/>
                </a:solidFill>
                <a:latin typeface="Century Schoolbook" pitchFamily="18" charset="0"/>
                <a:cs typeface="Times New Roman" pitchFamily="18" charset="0"/>
              </a:defRPr>
            </a:lvl4pPr>
            <a:lvl5pPr marL="2057400" indent="-228600" defTabSz="927100" eaLnBrk="0" hangingPunct="0">
              <a:defRPr sz="2000">
                <a:solidFill>
                  <a:schemeClr val="tx1"/>
                </a:solidFill>
                <a:latin typeface="Century Schoolbook" pitchFamily="18" charset="0"/>
                <a:cs typeface="Times New Roman" pitchFamily="18" charset="0"/>
              </a:defRPr>
            </a:lvl5pPr>
            <a:lvl6pPr marL="25146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6pPr>
            <a:lvl7pPr marL="29718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7pPr>
            <a:lvl8pPr marL="34290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8pPr>
            <a:lvl9pPr marL="38862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9pPr>
          </a:lstStyle>
          <a:p>
            <a:pPr eaLnBrk="1" hangingPunct="1"/>
            <a:fld id="{02A7E987-97B4-41F2-8F1F-25AA88B37274}" type="slidenum">
              <a:rPr lang="en-US" sz="1200" smtClean="0">
                <a:latin typeface="Times New Roman" pitchFamily="18" charset="0"/>
              </a:rPr>
              <a:pPr eaLnBrk="1" hangingPunct="1"/>
              <a:t>1</a:t>
            </a:fld>
            <a:endParaRPr lang="en-US" sz="1200">
              <a:latin typeface="Times New Roman" pitchFamily="18" charset="0"/>
            </a:endParaRPr>
          </a:p>
        </p:txBody>
      </p:sp>
    </p:spTree>
    <p:extLst>
      <p:ext uri="{BB962C8B-B14F-4D97-AF65-F5344CB8AC3E}">
        <p14:creationId xmlns:p14="http://schemas.microsoft.com/office/powerpoint/2010/main" val="3099954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eaLnBrk="0" hangingPunct="0">
              <a:defRPr sz="2000">
                <a:solidFill>
                  <a:schemeClr val="tx1"/>
                </a:solidFill>
                <a:latin typeface="Century Schoolbook" pitchFamily="18" charset="0"/>
                <a:cs typeface="Times New Roman" pitchFamily="18" charset="0"/>
              </a:defRPr>
            </a:lvl1pPr>
            <a:lvl2pPr marL="742950" indent="-285750" defTabSz="927100" eaLnBrk="0" hangingPunct="0">
              <a:defRPr sz="2000">
                <a:solidFill>
                  <a:schemeClr val="tx1"/>
                </a:solidFill>
                <a:latin typeface="Century Schoolbook" pitchFamily="18" charset="0"/>
                <a:cs typeface="Times New Roman" pitchFamily="18" charset="0"/>
              </a:defRPr>
            </a:lvl2pPr>
            <a:lvl3pPr marL="1143000" indent="-228600" defTabSz="927100" eaLnBrk="0" hangingPunct="0">
              <a:defRPr sz="2000">
                <a:solidFill>
                  <a:schemeClr val="tx1"/>
                </a:solidFill>
                <a:latin typeface="Century Schoolbook" pitchFamily="18" charset="0"/>
                <a:cs typeface="Times New Roman" pitchFamily="18" charset="0"/>
              </a:defRPr>
            </a:lvl3pPr>
            <a:lvl4pPr marL="1600200" indent="-228600" defTabSz="927100" eaLnBrk="0" hangingPunct="0">
              <a:defRPr sz="2000">
                <a:solidFill>
                  <a:schemeClr val="tx1"/>
                </a:solidFill>
                <a:latin typeface="Century Schoolbook" pitchFamily="18" charset="0"/>
                <a:cs typeface="Times New Roman" pitchFamily="18" charset="0"/>
              </a:defRPr>
            </a:lvl4pPr>
            <a:lvl5pPr marL="2057400" indent="-228600" defTabSz="927100" eaLnBrk="0" hangingPunct="0">
              <a:defRPr sz="2000">
                <a:solidFill>
                  <a:schemeClr val="tx1"/>
                </a:solidFill>
                <a:latin typeface="Century Schoolbook" pitchFamily="18" charset="0"/>
                <a:cs typeface="Times New Roman" pitchFamily="18" charset="0"/>
              </a:defRPr>
            </a:lvl5pPr>
            <a:lvl6pPr marL="25146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6pPr>
            <a:lvl7pPr marL="29718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7pPr>
            <a:lvl8pPr marL="34290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8pPr>
            <a:lvl9pPr marL="38862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9pPr>
          </a:lstStyle>
          <a:p>
            <a:pPr eaLnBrk="1" hangingPunct="1"/>
            <a:fld id="{4C3F0239-DD5E-4ED5-A34C-289573117D7F}" type="slidenum">
              <a:rPr lang="en-AU" sz="1200" smtClean="0">
                <a:latin typeface="Times New Roman" pitchFamily="18" charset="0"/>
              </a:rPr>
              <a:pPr eaLnBrk="1" hangingPunct="1"/>
              <a:t>6</a:t>
            </a:fld>
            <a:endParaRPr lang="en-AU" sz="1200">
              <a:latin typeface="Times New Roman" pitchFamily="18"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xfrm>
            <a:off x="695325" y="4410075"/>
            <a:ext cx="5556250" cy="41767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37080440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eaLnBrk="0" hangingPunct="0">
              <a:defRPr sz="2000">
                <a:solidFill>
                  <a:schemeClr val="tx1"/>
                </a:solidFill>
                <a:latin typeface="Century Schoolbook" pitchFamily="18" charset="0"/>
                <a:cs typeface="Times New Roman" pitchFamily="18" charset="0"/>
              </a:defRPr>
            </a:lvl1pPr>
            <a:lvl2pPr marL="742950" indent="-285750" defTabSz="927100" eaLnBrk="0" hangingPunct="0">
              <a:defRPr sz="2000">
                <a:solidFill>
                  <a:schemeClr val="tx1"/>
                </a:solidFill>
                <a:latin typeface="Century Schoolbook" pitchFamily="18" charset="0"/>
                <a:cs typeface="Times New Roman" pitchFamily="18" charset="0"/>
              </a:defRPr>
            </a:lvl2pPr>
            <a:lvl3pPr marL="1143000" indent="-228600" defTabSz="927100" eaLnBrk="0" hangingPunct="0">
              <a:defRPr sz="2000">
                <a:solidFill>
                  <a:schemeClr val="tx1"/>
                </a:solidFill>
                <a:latin typeface="Century Schoolbook" pitchFamily="18" charset="0"/>
                <a:cs typeface="Times New Roman" pitchFamily="18" charset="0"/>
              </a:defRPr>
            </a:lvl3pPr>
            <a:lvl4pPr marL="1600200" indent="-228600" defTabSz="927100" eaLnBrk="0" hangingPunct="0">
              <a:defRPr sz="2000">
                <a:solidFill>
                  <a:schemeClr val="tx1"/>
                </a:solidFill>
                <a:latin typeface="Century Schoolbook" pitchFamily="18" charset="0"/>
                <a:cs typeface="Times New Roman" pitchFamily="18" charset="0"/>
              </a:defRPr>
            </a:lvl4pPr>
            <a:lvl5pPr marL="2057400" indent="-228600" defTabSz="927100" eaLnBrk="0" hangingPunct="0">
              <a:defRPr sz="2000">
                <a:solidFill>
                  <a:schemeClr val="tx1"/>
                </a:solidFill>
                <a:latin typeface="Century Schoolbook" pitchFamily="18" charset="0"/>
                <a:cs typeface="Times New Roman" pitchFamily="18" charset="0"/>
              </a:defRPr>
            </a:lvl5pPr>
            <a:lvl6pPr marL="25146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6pPr>
            <a:lvl7pPr marL="29718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7pPr>
            <a:lvl8pPr marL="34290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8pPr>
            <a:lvl9pPr marL="3886200" indent="-228600" algn="ctr" defTabSz="927100" eaLnBrk="0" fontAlgn="base" hangingPunct="0">
              <a:spcBef>
                <a:spcPct val="0"/>
              </a:spcBef>
              <a:spcAft>
                <a:spcPct val="0"/>
              </a:spcAft>
              <a:defRPr sz="2000">
                <a:solidFill>
                  <a:schemeClr val="tx1"/>
                </a:solidFill>
                <a:latin typeface="Century Schoolbook" pitchFamily="18" charset="0"/>
                <a:cs typeface="Times New Roman" pitchFamily="18" charset="0"/>
              </a:defRPr>
            </a:lvl9pPr>
          </a:lstStyle>
          <a:p>
            <a:pPr eaLnBrk="1" hangingPunct="1"/>
            <a:fld id="{69534C99-9A8E-4896-B964-81783D2C95C1}" type="slidenum">
              <a:rPr lang="en-AU" sz="1200" smtClean="0">
                <a:latin typeface="Times New Roman" pitchFamily="18" charset="0"/>
              </a:rPr>
              <a:pPr eaLnBrk="1" hangingPunct="1"/>
              <a:t>16</a:t>
            </a:fld>
            <a:endParaRPr lang="en-AU" sz="1200">
              <a:latin typeface="Times New Roman" pitchFamily="18" charset="0"/>
            </a:endParaRPr>
          </a:p>
        </p:txBody>
      </p:sp>
    </p:spTree>
    <p:extLst>
      <p:ext uri="{BB962C8B-B14F-4D97-AF65-F5344CB8AC3E}">
        <p14:creationId xmlns:p14="http://schemas.microsoft.com/office/powerpoint/2010/main" val="25190605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3419475" y="1828800"/>
            <a:ext cx="5343525" cy="2362200"/>
          </a:xfrm>
        </p:spPr>
        <p:txBody>
          <a:bodyPr/>
          <a:lstStyle>
            <a:lvl1pPr>
              <a:defRPr/>
            </a:lvl1pPr>
          </a:lstStyle>
          <a:p>
            <a:r>
              <a:rPr lang="en-AU"/>
              <a:t>Click to edit Master title style</a:t>
            </a:r>
          </a:p>
        </p:txBody>
      </p:sp>
      <p:sp>
        <p:nvSpPr>
          <p:cNvPr id="46083" name="Rectangle 3"/>
          <p:cNvSpPr>
            <a:spLocks noGrp="1" noChangeArrowheads="1"/>
          </p:cNvSpPr>
          <p:nvPr>
            <p:ph type="subTitle" idx="1"/>
          </p:nvPr>
        </p:nvSpPr>
        <p:spPr>
          <a:xfrm>
            <a:off x="3816350" y="4184650"/>
            <a:ext cx="4946650" cy="1368425"/>
          </a:xfrm>
        </p:spPr>
        <p:txBody>
          <a:bodyPr/>
          <a:lstStyle>
            <a:lvl1pPr marL="0" indent="0">
              <a:buFontTx/>
              <a:buNone/>
              <a:defRPr sz="1800"/>
            </a:lvl1pPr>
          </a:lstStyle>
          <a:p>
            <a:r>
              <a:rPr lang="en-AU"/>
              <a:t>Click to edit Master subtitle style</a:t>
            </a:r>
          </a:p>
        </p:txBody>
      </p:sp>
      <p:sp>
        <p:nvSpPr>
          <p:cNvPr id="4" name="Rectangle 169"/>
          <p:cNvSpPr>
            <a:spLocks noGrp="1" noChangeArrowheads="1"/>
          </p:cNvSpPr>
          <p:nvPr>
            <p:ph type="dt" sz="half" idx="10"/>
          </p:nvPr>
        </p:nvSpPr>
        <p:spPr>
          <a:xfrm>
            <a:off x="1225550" y="6200775"/>
            <a:ext cx="1905000" cy="457200"/>
          </a:xfrm>
        </p:spPr>
        <p:txBody>
          <a:bodyPr/>
          <a:lstStyle>
            <a:lvl1pPr>
              <a:defRPr/>
            </a:lvl1pPr>
          </a:lstStyle>
          <a:p>
            <a:pPr>
              <a:defRPr/>
            </a:pPr>
            <a:endParaRPr lang="en-AU"/>
          </a:p>
        </p:txBody>
      </p:sp>
      <p:sp>
        <p:nvSpPr>
          <p:cNvPr id="5" name="Rectangle 170"/>
          <p:cNvSpPr>
            <a:spLocks noGrp="1" noChangeArrowheads="1"/>
          </p:cNvSpPr>
          <p:nvPr>
            <p:ph type="ftr" sz="quarter" idx="11"/>
          </p:nvPr>
        </p:nvSpPr>
        <p:spPr>
          <a:xfrm>
            <a:off x="3303588" y="6200775"/>
            <a:ext cx="3636962" cy="457200"/>
          </a:xfrm>
        </p:spPr>
        <p:txBody>
          <a:bodyPr/>
          <a:lstStyle>
            <a:lvl1pPr>
              <a:defRPr/>
            </a:lvl1pPr>
          </a:lstStyle>
          <a:p>
            <a:pPr>
              <a:defRPr/>
            </a:pPr>
            <a:endParaRPr lang="en-AU"/>
          </a:p>
        </p:txBody>
      </p:sp>
      <p:sp>
        <p:nvSpPr>
          <p:cNvPr id="6" name="Rectangle 171"/>
          <p:cNvSpPr>
            <a:spLocks noGrp="1" noChangeArrowheads="1"/>
          </p:cNvSpPr>
          <p:nvPr>
            <p:ph type="sldNum" sz="quarter" idx="12"/>
          </p:nvPr>
        </p:nvSpPr>
        <p:spPr>
          <a:xfrm>
            <a:off x="7092950" y="6200775"/>
            <a:ext cx="1905000" cy="457200"/>
          </a:xfrm>
        </p:spPr>
        <p:txBody>
          <a:bodyPr/>
          <a:lstStyle>
            <a:lvl1pPr>
              <a:defRPr/>
            </a:lvl1pPr>
          </a:lstStyle>
          <a:p>
            <a:pPr>
              <a:defRPr/>
            </a:pPr>
            <a:fld id="{0BFA6186-9E48-4984-B8D4-D16E0F5BEE36}" type="slidenum">
              <a:rPr lang="en-AU"/>
              <a:pPr>
                <a:defRPr/>
              </a:pPr>
              <a:t>‹#›</a:t>
            </a:fld>
            <a:endParaRPr lang="en-AU"/>
          </a:p>
        </p:txBody>
      </p:sp>
    </p:spTree>
    <p:extLst>
      <p:ext uri="{BB962C8B-B14F-4D97-AF65-F5344CB8AC3E}">
        <p14:creationId xmlns:p14="http://schemas.microsoft.com/office/powerpoint/2010/main" val="2176923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E0F7889E-1B64-4853-82AA-BD2FBD659BD8}" type="slidenum">
              <a:rPr lang="en-AU"/>
              <a:pPr>
                <a:defRPr/>
              </a:pPr>
              <a:t>‹#›</a:t>
            </a:fld>
            <a:endParaRPr lang="en-AU"/>
          </a:p>
        </p:txBody>
      </p:sp>
    </p:spTree>
    <p:extLst>
      <p:ext uri="{BB962C8B-B14F-4D97-AF65-F5344CB8AC3E}">
        <p14:creationId xmlns:p14="http://schemas.microsoft.com/office/powerpoint/2010/main" val="344664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3075" y="225425"/>
            <a:ext cx="1925638" cy="5975350"/>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1042988" y="225425"/>
            <a:ext cx="5627687" cy="5975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490B8A9C-CF5D-4014-B653-0D1439677559}" type="slidenum">
              <a:rPr lang="en-AU"/>
              <a:pPr>
                <a:defRPr/>
              </a:pPr>
              <a:t>‹#›</a:t>
            </a:fld>
            <a:endParaRPr lang="en-AU"/>
          </a:p>
        </p:txBody>
      </p:sp>
    </p:spTree>
    <p:extLst>
      <p:ext uri="{BB962C8B-B14F-4D97-AF65-F5344CB8AC3E}">
        <p14:creationId xmlns:p14="http://schemas.microsoft.com/office/powerpoint/2010/main" val="1799919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0539BB71-09A4-45B6-B1CF-AC5BF4787F07}" type="slidenum">
              <a:rPr lang="en-AU"/>
              <a:pPr>
                <a:defRPr/>
              </a:pPr>
              <a:t>‹#›</a:t>
            </a:fld>
            <a:endParaRPr lang="en-AU"/>
          </a:p>
        </p:txBody>
      </p:sp>
    </p:spTree>
    <p:extLst>
      <p:ext uri="{BB962C8B-B14F-4D97-AF65-F5344CB8AC3E}">
        <p14:creationId xmlns:p14="http://schemas.microsoft.com/office/powerpoint/2010/main" val="783678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23D63AA3-2628-4FB7-9CBB-5C85860CDBE1}" type="slidenum">
              <a:rPr lang="en-AU"/>
              <a:pPr>
                <a:defRPr/>
              </a:pPr>
              <a:t>‹#›</a:t>
            </a:fld>
            <a:endParaRPr lang="en-AU"/>
          </a:p>
        </p:txBody>
      </p:sp>
    </p:spTree>
    <p:extLst>
      <p:ext uri="{BB962C8B-B14F-4D97-AF65-F5344CB8AC3E}">
        <p14:creationId xmlns:p14="http://schemas.microsoft.com/office/powerpoint/2010/main" val="3633274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1042988" y="1304925"/>
            <a:ext cx="3776662"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972050" y="1304925"/>
            <a:ext cx="3776663"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69A191F8-52A7-403C-A054-DCEFE2F0DE64}" type="slidenum">
              <a:rPr lang="en-AU"/>
              <a:pPr>
                <a:defRPr/>
              </a:pPr>
              <a:t>‹#›</a:t>
            </a:fld>
            <a:endParaRPr lang="en-AU"/>
          </a:p>
        </p:txBody>
      </p:sp>
    </p:spTree>
    <p:extLst>
      <p:ext uri="{BB962C8B-B14F-4D97-AF65-F5344CB8AC3E}">
        <p14:creationId xmlns:p14="http://schemas.microsoft.com/office/powerpoint/2010/main" val="1124336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Rectangle 4"/>
          <p:cNvSpPr>
            <a:spLocks noGrp="1" noChangeArrowheads="1"/>
          </p:cNvSpPr>
          <p:nvPr>
            <p:ph type="dt" sz="half" idx="10"/>
          </p:nvPr>
        </p:nvSpPr>
        <p:spPr>
          <a:ln/>
        </p:spPr>
        <p:txBody>
          <a:bodyPr/>
          <a:lstStyle>
            <a:lvl1pPr>
              <a:defRPr/>
            </a:lvl1pPr>
          </a:lstStyle>
          <a:p>
            <a:pPr>
              <a:defRPr/>
            </a:pPr>
            <a:endParaRPr lang="en-AU"/>
          </a:p>
        </p:txBody>
      </p:sp>
      <p:sp>
        <p:nvSpPr>
          <p:cNvPr id="8" name="Rectangle 5"/>
          <p:cNvSpPr>
            <a:spLocks noGrp="1" noChangeArrowheads="1"/>
          </p:cNvSpPr>
          <p:nvPr>
            <p:ph type="ftr" sz="quarter" idx="11"/>
          </p:nvPr>
        </p:nvSpPr>
        <p:spPr>
          <a:ln/>
        </p:spPr>
        <p:txBody>
          <a:bodyPr/>
          <a:lstStyle>
            <a:lvl1pPr>
              <a:defRPr/>
            </a:lvl1pPr>
          </a:lstStyle>
          <a:p>
            <a:pPr>
              <a:defRPr/>
            </a:pPr>
            <a:endParaRPr lang="en-AU"/>
          </a:p>
        </p:txBody>
      </p:sp>
      <p:sp>
        <p:nvSpPr>
          <p:cNvPr id="9" name="Rectangle 6"/>
          <p:cNvSpPr>
            <a:spLocks noGrp="1" noChangeArrowheads="1"/>
          </p:cNvSpPr>
          <p:nvPr>
            <p:ph type="sldNum" sz="quarter" idx="12"/>
          </p:nvPr>
        </p:nvSpPr>
        <p:spPr>
          <a:ln/>
        </p:spPr>
        <p:txBody>
          <a:bodyPr/>
          <a:lstStyle>
            <a:lvl1pPr>
              <a:defRPr/>
            </a:lvl1pPr>
          </a:lstStyle>
          <a:p>
            <a:pPr>
              <a:defRPr/>
            </a:pPr>
            <a:fld id="{D400993E-6B64-4EA0-BAA2-29F8C16D1F94}" type="slidenum">
              <a:rPr lang="en-AU"/>
              <a:pPr>
                <a:defRPr/>
              </a:pPr>
              <a:t>‹#›</a:t>
            </a:fld>
            <a:endParaRPr lang="en-AU"/>
          </a:p>
        </p:txBody>
      </p:sp>
    </p:spTree>
    <p:extLst>
      <p:ext uri="{BB962C8B-B14F-4D97-AF65-F5344CB8AC3E}">
        <p14:creationId xmlns:p14="http://schemas.microsoft.com/office/powerpoint/2010/main" val="1472042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Rectangle 4"/>
          <p:cNvSpPr>
            <a:spLocks noGrp="1" noChangeArrowheads="1"/>
          </p:cNvSpPr>
          <p:nvPr>
            <p:ph type="dt" sz="half" idx="10"/>
          </p:nvPr>
        </p:nvSpPr>
        <p:spPr>
          <a:ln/>
        </p:spPr>
        <p:txBody>
          <a:bodyPr/>
          <a:lstStyle>
            <a:lvl1pPr>
              <a:defRPr/>
            </a:lvl1pPr>
          </a:lstStyle>
          <a:p>
            <a:pPr>
              <a:defRPr/>
            </a:pPr>
            <a:endParaRPr lang="en-AU"/>
          </a:p>
        </p:txBody>
      </p:sp>
      <p:sp>
        <p:nvSpPr>
          <p:cNvPr id="4" name="Rectangle 5"/>
          <p:cNvSpPr>
            <a:spLocks noGrp="1" noChangeArrowheads="1"/>
          </p:cNvSpPr>
          <p:nvPr>
            <p:ph type="ftr" sz="quarter" idx="11"/>
          </p:nvPr>
        </p:nvSpPr>
        <p:spPr>
          <a:ln/>
        </p:spPr>
        <p:txBody>
          <a:bodyPr/>
          <a:lstStyle>
            <a:lvl1pPr>
              <a:defRPr/>
            </a:lvl1pPr>
          </a:lstStyle>
          <a:p>
            <a:pPr>
              <a:defRPr/>
            </a:pPr>
            <a:endParaRPr lang="en-AU"/>
          </a:p>
        </p:txBody>
      </p:sp>
      <p:sp>
        <p:nvSpPr>
          <p:cNvPr id="5" name="Rectangle 6"/>
          <p:cNvSpPr>
            <a:spLocks noGrp="1" noChangeArrowheads="1"/>
          </p:cNvSpPr>
          <p:nvPr>
            <p:ph type="sldNum" sz="quarter" idx="12"/>
          </p:nvPr>
        </p:nvSpPr>
        <p:spPr>
          <a:ln/>
        </p:spPr>
        <p:txBody>
          <a:bodyPr/>
          <a:lstStyle>
            <a:lvl1pPr>
              <a:defRPr/>
            </a:lvl1pPr>
          </a:lstStyle>
          <a:p>
            <a:pPr>
              <a:defRPr/>
            </a:pPr>
            <a:fld id="{EC6C742F-1403-4AF9-96DC-B156B62DF708}" type="slidenum">
              <a:rPr lang="en-AU"/>
              <a:pPr>
                <a:defRPr/>
              </a:pPr>
              <a:t>‹#›</a:t>
            </a:fld>
            <a:endParaRPr lang="en-AU"/>
          </a:p>
        </p:txBody>
      </p:sp>
    </p:spTree>
    <p:extLst>
      <p:ext uri="{BB962C8B-B14F-4D97-AF65-F5344CB8AC3E}">
        <p14:creationId xmlns:p14="http://schemas.microsoft.com/office/powerpoint/2010/main" val="553101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a:p>
        </p:txBody>
      </p:sp>
      <p:sp>
        <p:nvSpPr>
          <p:cNvPr id="3" name="Rectangle 5"/>
          <p:cNvSpPr>
            <a:spLocks noGrp="1" noChangeArrowheads="1"/>
          </p:cNvSpPr>
          <p:nvPr>
            <p:ph type="ftr" sz="quarter" idx="11"/>
          </p:nvPr>
        </p:nvSpPr>
        <p:spPr>
          <a:ln/>
        </p:spPr>
        <p:txBody>
          <a:bodyPr/>
          <a:lstStyle>
            <a:lvl1pPr>
              <a:defRPr/>
            </a:lvl1pPr>
          </a:lstStyle>
          <a:p>
            <a:pPr>
              <a:defRPr/>
            </a:pPr>
            <a:endParaRPr lang="en-AU"/>
          </a:p>
        </p:txBody>
      </p:sp>
      <p:sp>
        <p:nvSpPr>
          <p:cNvPr id="4" name="Rectangle 6"/>
          <p:cNvSpPr>
            <a:spLocks noGrp="1" noChangeArrowheads="1"/>
          </p:cNvSpPr>
          <p:nvPr>
            <p:ph type="sldNum" sz="quarter" idx="12"/>
          </p:nvPr>
        </p:nvSpPr>
        <p:spPr>
          <a:ln/>
        </p:spPr>
        <p:txBody>
          <a:bodyPr/>
          <a:lstStyle>
            <a:lvl1pPr>
              <a:defRPr/>
            </a:lvl1pPr>
          </a:lstStyle>
          <a:p>
            <a:pPr>
              <a:defRPr/>
            </a:pPr>
            <a:fld id="{ECA7184C-2660-4360-B793-1EECC75EBC0A}" type="slidenum">
              <a:rPr lang="en-AU"/>
              <a:pPr>
                <a:defRPr/>
              </a:pPr>
              <a:t>‹#›</a:t>
            </a:fld>
            <a:endParaRPr lang="en-AU"/>
          </a:p>
        </p:txBody>
      </p:sp>
    </p:spTree>
    <p:extLst>
      <p:ext uri="{BB962C8B-B14F-4D97-AF65-F5344CB8AC3E}">
        <p14:creationId xmlns:p14="http://schemas.microsoft.com/office/powerpoint/2010/main" val="146331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325658CE-D59E-4007-8B7E-10A2F502B507}" type="slidenum">
              <a:rPr lang="en-AU"/>
              <a:pPr>
                <a:defRPr/>
              </a:pPr>
              <a:t>‹#›</a:t>
            </a:fld>
            <a:endParaRPr lang="en-AU"/>
          </a:p>
        </p:txBody>
      </p:sp>
    </p:spTree>
    <p:extLst>
      <p:ext uri="{BB962C8B-B14F-4D97-AF65-F5344CB8AC3E}">
        <p14:creationId xmlns:p14="http://schemas.microsoft.com/office/powerpoint/2010/main" val="3850972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C5B929FD-CCBA-4CFC-B647-02206E2BDFE7}" type="slidenum">
              <a:rPr lang="en-AU"/>
              <a:pPr>
                <a:defRPr/>
              </a:pPr>
              <a:t>‹#›</a:t>
            </a:fld>
            <a:endParaRPr lang="en-AU"/>
          </a:p>
        </p:txBody>
      </p:sp>
    </p:spTree>
    <p:extLst>
      <p:ext uri="{BB962C8B-B14F-4D97-AF65-F5344CB8AC3E}">
        <p14:creationId xmlns:p14="http://schemas.microsoft.com/office/powerpoint/2010/main" val="2195773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42988" y="225425"/>
            <a:ext cx="7705725"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1042988" y="1304925"/>
            <a:ext cx="7705725"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22532" name="Rectangle 4"/>
          <p:cNvSpPr>
            <a:spLocks noGrp="1" noChangeArrowheads="1"/>
          </p:cNvSpPr>
          <p:nvPr>
            <p:ph type="dt" sz="half" idx="2"/>
          </p:nvPr>
        </p:nvSpPr>
        <p:spPr bwMode="auto">
          <a:xfrm>
            <a:off x="1042988" y="6308725"/>
            <a:ext cx="1838325" cy="349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000"/>
            </a:lvl1pPr>
          </a:lstStyle>
          <a:p>
            <a:pPr>
              <a:defRPr/>
            </a:pPr>
            <a:endParaRPr lang="en-AU"/>
          </a:p>
        </p:txBody>
      </p:sp>
      <p:sp>
        <p:nvSpPr>
          <p:cNvPr id="22533" name="Rectangle 5"/>
          <p:cNvSpPr>
            <a:spLocks noGrp="1" noChangeArrowheads="1"/>
          </p:cNvSpPr>
          <p:nvPr>
            <p:ph type="ftr" sz="quarter" idx="3"/>
          </p:nvPr>
        </p:nvSpPr>
        <p:spPr bwMode="auto">
          <a:xfrm>
            <a:off x="3054350" y="6308725"/>
            <a:ext cx="3636963" cy="349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lvl1pPr>
          </a:lstStyle>
          <a:p>
            <a:pPr>
              <a:defRPr/>
            </a:pPr>
            <a:endParaRPr lang="en-AU"/>
          </a:p>
        </p:txBody>
      </p:sp>
      <p:sp>
        <p:nvSpPr>
          <p:cNvPr id="22534" name="Rectangle 6"/>
          <p:cNvSpPr>
            <a:spLocks noGrp="1" noChangeArrowheads="1"/>
          </p:cNvSpPr>
          <p:nvPr>
            <p:ph type="sldNum" sz="quarter" idx="4"/>
          </p:nvPr>
        </p:nvSpPr>
        <p:spPr bwMode="auto">
          <a:xfrm>
            <a:off x="6843713" y="6308725"/>
            <a:ext cx="1905000" cy="349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a:lvl1pPr>
          </a:lstStyle>
          <a:p>
            <a:pPr>
              <a:defRPr/>
            </a:pPr>
            <a:fld id="{2381394A-D5EE-407E-90B8-03F8199A75B6}"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925"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Lst>
  <p:txStyles>
    <p:titleStyle>
      <a:lvl1pPr algn="l" rtl="0" eaLnBrk="0" fontAlgn="base" hangingPunct="0">
        <a:spcBef>
          <a:spcPct val="0"/>
        </a:spcBef>
        <a:spcAft>
          <a:spcPct val="0"/>
        </a:spcAft>
        <a:defRPr sz="3200">
          <a:solidFill>
            <a:schemeClr val="tx1"/>
          </a:solidFill>
          <a:latin typeface="+mj-lt"/>
          <a:ea typeface="+mj-ea"/>
          <a:cs typeface="+mj-cs"/>
        </a:defRPr>
      </a:lvl1pPr>
      <a:lvl2pPr algn="l" rtl="0" eaLnBrk="0" fontAlgn="base" hangingPunct="0">
        <a:spcBef>
          <a:spcPct val="0"/>
        </a:spcBef>
        <a:spcAft>
          <a:spcPct val="0"/>
        </a:spcAft>
        <a:defRPr sz="3200">
          <a:solidFill>
            <a:schemeClr val="tx1"/>
          </a:solidFill>
          <a:latin typeface="Century Schoolbook" pitchFamily="18" charset="0"/>
          <a:cs typeface="Times New Roman" pitchFamily="18" charset="0"/>
        </a:defRPr>
      </a:lvl2pPr>
      <a:lvl3pPr algn="l" rtl="0" eaLnBrk="0" fontAlgn="base" hangingPunct="0">
        <a:spcBef>
          <a:spcPct val="0"/>
        </a:spcBef>
        <a:spcAft>
          <a:spcPct val="0"/>
        </a:spcAft>
        <a:defRPr sz="3200">
          <a:solidFill>
            <a:schemeClr val="tx1"/>
          </a:solidFill>
          <a:latin typeface="Century Schoolbook" pitchFamily="18" charset="0"/>
          <a:cs typeface="Times New Roman" pitchFamily="18" charset="0"/>
        </a:defRPr>
      </a:lvl3pPr>
      <a:lvl4pPr algn="l" rtl="0" eaLnBrk="0" fontAlgn="base" hangingPunct="0">
        <a:spcBef>
          <a:spcPct val="0"/>
        </a:spcBef>
        <a:spcAft>
          <a:spcPct val="0"/>
        </a:spcAft>
        <a:defRPr sz="3200">
          <a:solidFill>
            <a:schemeClr val="tx1"/>
          </a:solidFill>
          <a:latin typeface="Century Schoolbook" pitchFamily="18" charset="0"/>
          <a:cs typeface="Times New Roman" pitchFamily="18" charset="0"/>
        </a:defRPr>
      </a:lvl4pPr>
      <a:lvl5pPr algn="l" rtl="0" eaLnBrk="0" fontAlgn="base" hangingPunct="0">
        <a:spcBef>
          <a:spcPct val="0"/>
        </a:spcBef>
        <a:spcAft>
          <a:spcPct val="0"/>
        </a:spcAft>
        <a:defRPr sz="3200">
          <a:solidFill>
            <a:schemeClr val="tx1"/>
          </a:solidFill>
          <a:latin typeface="Century Schoolbook" pitchFamily="18" charset="0"/>
          <a:cs typeface="Times New Roman" pitchFamily="18" charset="0"/>
        </a:defRPr>
      </a:lvl5pPr>
      <a:lvl6pPr marL="457200" algn="l" rtl="0" fontAlgn="base">
        <a:spcBef>
          <a:spcPct val="0"/>
        </a:spcBef>
        <a:spcAft>
          <a:spcPct val="0"/>
        </a:spcAft>
        <a:defRPr sz="3200">
          <a:solidFill>
            <a:schemeClr val="tx1"/>
          </a:solidFill>
          <a:latin typeface="Century Schoolbook" pitchFamily="18" charset="0"/>
          <a:cs typeface="Times New Roman" pitchFamily="18" charset="0"/>
        </a:defRPr>
      </a:lvl6pPr>
      <a:lvl7pPr marL="914400" algn="l" rtl="0" fontAlgn="base">
        <a:spcBef>
          <a:spcPct val="0"/>
        </a:spcBef>
        <a:spcAft>
          <a:spcPct val="0"/>
        </a:spcAft>
        <a:defRPr sz="3200">
          <a:solidFill>
            <a:schemeClr val="tx1"/>
          </a:solidFill>
          <a:latin typeface="Century Schoolbook" pitchFamily="18" charset="0"/>
          <a:cs typeface="Times New Roman" pitchFamily="18" charset="0"/>
        </a:defRPr>
      </a:lvl7pPr>
      <a:lvl8pPr marL="1371600" algn="l" rtl="0" fontAlgn="base">
        <a:spcBef>
          <a:spcPct val="0"/>
        </a:spcBef>
        <a:spcAft>
          <a:spcPct val="0"/>
        </a:spcAft>
        <a:defRPr sz="3200">
          <a:solidFill>
            <a:schemeClr val="tx1"/>
          </a:solidFill>
          <a:latin typeface="Century Schoolbook" pitchFamily="18" charset="0"/>
          <a:cs typeface="Times New Roman" pitchFamily="18" charset="0"/>
        </a:defRPr>
      </a:lvl8pPr>
      <a:lvl9pPr marL="1828800" algn="l" rtl="0" fontAlgn="base">
        <a:spcBef>
          <a:spcPct val="0"/>
        </a:spcBef>
        <a:spcAft>
          <a:spcPct val="0"/>
        </a:spcAft>
        <a:defRPr sz="3200">
          <a:solidFill>
            <a:schemeClr val="tx1"/>
          </a:solidFill>
          <a:latin typeface="Century Schoolbook" pitchFamily="18" charset="0"/>
          <a:cs typeface="Times New Roman" pitchFamily="18" charset="0"/>
        </a:defRPr>
      </a:lvl9pPr>
    </p:titleStyle>
    <p:bodyStyle>
      <a:lvl1pPr marL="342900" indent="-342900" algn="l" rtl="0" eaLnBrk="0" fontAlgn="base" hangingPunct="0">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000">
          <a:solidFill>
            <a:schemeClr val="tx1"/>
          </a:solidFill>
          <a:latin typeface="+mn-lt"/>
          <a:cs typeface="+mn-cs"/>
        </a:defRPr>
      </a:lvl2pPr>
      <a:lvl3pPr marL="1143000" indent="-228600" algn="l" rtl="0" eaLnBrk="0" fontAlgn="base" hangingPunct="0">
        <a:spcBef>
          <a:spcPct val="20000"/>
        </a:spcBef>
        <a:spcAft>
          <a:spcPct val="0"/>
        </a:spcAft>
        <a:buClr>
          <a:schemeClr val="tx1"/>
        </a:buClr>
        <a:buChar char="•"/>
        <a:defRPr>
          <a:solidFill>
            <a:schemeClr val="tx1"/>
          </a:solidFill>
          <a:latin typeface="+mn-lt"/>
          <a:cs typeface="+mn-cs"/>
        </a:defRPr>
      </a:lvl3pPr>
      <a:lvl4pPr marL="1600200" indent="-228600" algn="l" rtl="0" eaLnBrk="0" fontAlgn="base" hangingPunct="0">
        <a:spcBef>
          <a:spcPct val="20000"/>
        </a:spcBef>
        <a:spcAft>
          <a:spcPct val="0"/>
        </a:spcAft>
        <a:buClr>
          <a:schemeClr val="tx1"/>
        </a:buClr>
        <a:buChar char="•"/>
        <a:defRPr sz="1600">
          <a:solidFill>
            <a:schemeClr val="tx1"/>
          </a:solidFill>
          <a:latin typeface="+mn-lt"/>
          <a:cs typeface="+mn-cs"/>
        </a:defRPr>
      </a:lvl4pPr>
      <a:lvl5pPr marL="2057400" indent="-228600" algn="l" rtl="0" eaLnBrk="0" fontAlgn="base" hangingPunct="0">
        <a:spcBef>
          <a:spcPct val="20000"/>
        </a:spcBef>
        <a:spcAft>
          <a:spcPct val="0"/>
        </a:spcAft>
        <a:buClr>
          <a:schemeClr val="tx1"/>
        </a:buClr>
        <a:buChar char="•"/>
        <a:defRPr sz="1600">
          <a:solidFill>
            <a:schemeClr val="tx1"/>
          </a:solidFill>
          <a:latin typeface="+mn-lt"/>
          <a:cs typeface="+mn-cs"/>
        </a:defRPr>
      </a:lvl5pPr>
      <a:lvl6pPr marL="2514600" indent="-228600" algn="l" rtl="0" fontAlgn="base">
        <a:spcBef>
          <a:spcPct val="20000"/>
        </a:spcBef>
        <a:spcAft>
          <a:spcPct val="0"/>
        </a:spcAft>
        <a:buClr>
          <a:schemeClr val="tx1"/>
        </a:buClr>
        <a:buChar char="•"/>
        <a:defRPr sz="1600">
          <a:solidFill>
            <a:schemeClr val="tx1"/>
          </a:solidFill>
          <a:latin typeface="+mn-lt"/>
          <a:cs typeface="+mn-cs"/>
        </a:defRPr>
      </a:lvl6pPr>
      <a:lvl7pPr marL="2971800" indent="-228600" algn="l" rtl="0" fontAlgn="base">
        <a:spcBef>
          <a:spcPct val="20000"/>
        </a:spcBef>
        <a:spcAft>
          <a:spcPct val="0"/>
        </a:spcAft>
        <a:buClr>
          <a:schemeClr val="tx1"/>
        </a:buClr>
        <a:buChar char="•"/>
        <a:defRPr sz="1600">
          <a:solidFill>
            <a:schemeClr val="tx1"/>
          </a:solidFill>
          <a:latin typeface="+mn-lt"/>
          <a:cs typeface="+mn-cs"/>
        </a:defRPr>
      </a:lvl7pPr>
      <a:lvl8pPr marL="3429000" indent="-228600" algn="l" rtl="0" fontAlgn="base">
        <a:spcBef>
          <a:spcPct val="20000"/>
        </a:spcBef>
        <a:spcAft>
          <a:spcPct val="0"/>
        </a:spcAft>
        <a:buClr>
          <a:schemeClr val="tx1"/>
        </a:buClr>
        <a:buChar char="•"/>
        <a:defRPr sz="1600">
          <a:solidFill>
            <a:schemeClr val="tx1"/>
          </a:solidFill>
          <a:latin typeface="+mn-lt"/>
          <a:cs typeface="+mn-cs"/>
        </a:defRPr>
      </a:lvl8pPr>
      <a:lvl9pPr marL="3886200" indent="-228600" algn="l" rtl="0" fontAlgn="base">
        <a:spcBef>
          <a:spcPct val="20000"/>
        </a:spcBef>
        <a:spcAft>
          <a:spcPct val="0"/>
        </a:spcAft>
        <a:buClr>
          <a:schemeClr val="tx1"/>
        </a:buClr>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wmf"/><Relationship Id="rId18" Type="http://schemas.openxmlformats.org/officeDocument/2006/relationships/image" Target="../media/image18.wmf"/><Relationship Id="rId26" Type="http://schemas.openxmlformats.org/officeDocument/2006/relationships/image" Target="../media/image26.wmf"/><Relationship Id="rId3" Type="http://schemas.openxmlformats.org/officeDocument/2006/relationships/image" Target="../media/image3.png"/><Relationship Id="rId21" Type="http://schemas.openxmlformats.org/officeDocument/2006/relationships/image" Target="../media/image21.wmf"/><Relationship Id="rId34" Type="http://schemas.openxmlformats.org/officeDocument/2006/relationships/image" Target="../media/image34.png"/><Relationship Id="rId7" Type="http://schemas.openxmlformats.org/officeDocument/2006/relationships/image" Target="../media/image7.png"/><Relationship Id="rId12" Type="http://schemas.openxmlformats.org/officeDocument/2006/relationships/image" Target="../media/image12.wmf"/><Relationship Id="rId17" Type="http://schemas.openxmlformats.org/officeDocument/2006/relationships/image" Target="../media/image17.wmf"/><Relationship Id="rId25" Type="http://schemas.openxmlformats.org/officeDocument/2006/relationships/image" Target="../media/image25.wmf"/><Relationship Id="rId33" Type="http://schemas.openxmlformats.org/officeDocument/2006/relationships/image" Target="../media/image33.png"/><Relationship Id="rId2" Type="http://schemas.openxmlformats.org/officeDocument/2006/relationships/notesSlide" Target="../notesSlides/notesSlide1.xml"/><Relationship Id="rId16" Type="http://schemas.openxmlformats.org/officeDocument/2006/relationships/image" Target="../media/image16.wmf"/><Relationship Id="rId20" Type="http://schemas.openxmlformats.org/officeDocument/2006/relationships/image" Target="../media/image20.wmf"/><Relationship Id="rId29" Type="http://schemas.openxmlformats.org/officeDocument/2006/relationships/image" Target="../media/image29.wmf"/><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png"/><Relationship Id="rId24" Type="http://schemas.openxmlformats.org/officeDocument/2006/relationships/image" Target="../media/image24.wmf"/><Relationship Id="rId32" Type="http://schemas.openxmlformats.org/officeDocument/2006/relationships/image" Target="../media/image32.png"/><Relationship Id="rId5" Type="http://schemas.openxmlformats.org/officeDocument/2006/relationships/image" Target="../media/image5.png"/><Relationship Id="rId15" Type="http://schemas.openxmlformats.org/officeDocument/2006/relationships/image" Target="../media/image15.wmf"/><Relationship Id="rId23" Type="http://schemas.openxmlformats.org/officeDocument/2006/relationships/image" Target="../media/image23.wmf"/><Relationship Id="rId28" Type="http://schemas.openxmlformats.org/officeDocument/2006/relationships/image" Target="../media/image28.wmf"/><Relationship Id="rId10" Type="http://schemas.openxmlformats.org/officeDocument/2006/relationships/image" Target="../media/image10.png"/><Relationship Id="rId19" Type="http://schemas.openxmlformats.org/officeDocument/2006/relationships/image" Target="../media/image19.wmf"/><Relationship Id="rId31" Type="http://schemas.openxmlformats.org/officeDocument/2006/relationships/image" Target="../media/image31.wmf"/><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wmf"/><Relationship Id="rId22" Type="http://schemas.openxmlformats.org/officeDocument/2006/relationships/image" Target="../media/image22.wmf"/><Relationship Id="rId27" Type="http://schemas.openxmlformats.org/officeDocument/2006/relationships/image" Target="../media/image27.wmf"/><Relationship Id="rId30" Type="http://schemas.openxmlformats.org/officeDocument/2006/relationships/image" Target="../media/image30.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image" Target="../media/image3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0.jpeg"/></Relationships>
</file>

<file path=ppt/slides/_rels/slide17.xml.rels><?xml version="1.0" encoding="UTF-8" standalone="yes"?>
<Relationships xmlns="http://schemas.openxmlformats.org/package/2006/relationships"><Relationship Id="rId2" Type="http://schemas.openxmlformats.org/officeDocument/2006/relationships/image" Target="../media/image4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hyperlink" Target="http://www.google.com.au/url?sa=i&amp;rct=j&amp;q=&amp;esrc=s&amp;source=images&amp;cd=&amp;cad=rja&amp;uact=8&amp;ved=0ahUKEwiD9KCswY_LAhXKjpQKHVt0Do8QjRwIBw&amp;url=http://cliparts.co/clipart/3786371&amp;bvm=bv.115277099,d.cGc&amp;psig=AFQjCNENPOtP-7QUGNIklxgzBXHCNvpuBQ&amp;ust=145637266467261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42730" y="890255"/>
            <a:ext cx="7336083" cy="2663825"/>
          </a:xfrm>
        </p:spPr>
        <p:txBody>
          <a:bodyPr>
            <a:noAutofit/>
          </a:bodyPr>
          <a:lstStyle/>
          <a:p>
            <a:pPr algn="ctr">
              <a:defRPr/>
            </a:pPr>
            <a:r>
              <a:rPr lang="en-AU" b="1" dirty="0">
                <a:solidFill>
                  <a:srgbClr val="C00000"/>
                </a:solidFill>
              </a:rPr>
              <a:t>Welcome to COMU7311 Intercultural  Communication</a:t>
            </a:r>
            <a:br>
              <a:rPr lang="en-AU" b="1" dirty="0">
                <a:solidFill>
                  <a:srgbClr val="C00000"/>
                </a:solidFill>
              </a:rPr>
            </a:br>
            <a:endParaRPr lang="en-US" b="1" dirty="0">
              <a:solidFill>
                <a:srgbClr val="C00000"/>
              </a:solidFill>
              <a:effectLst>
                <a:outerShdw blurRad="38100" dist="38100" dir="2700000" algn="tl">
                  <a:srgbClr val="000000">
                    <a:alpha val="43137"/>
                  </a:srgbClr>
                </a:outerShdw>
              </a:effectLst>
              <a:latin typeface="Century Gothic" pitchFamily="34" charset="0"/>
            </a:endParaRPr>
          </a:p>
        </p:txBody>
      </p:sp>
      <p:sp>
        <p:nvSpPr>
          <p:cNvPr id="3075" name="Subtitle 2"/>
          <p:cNvSpPr>
            <a:spLocks noGrp="1"/>
          </p:cNvSpPr>
          <p:nvPr>
            <p:ph type="subTitle" idx="1"/>
          </p:nvPr>
        </p:nvSpPr>
        <p:spPr>
          <a:xfrm>
            <a:off x="2484438" y="3994151"/>
            <a:ext cx="5588000" cy="1451074"/>
          </a:xfrm>
        </p:spPr>
        <p:txBody>
          <a:bodyPr/>
          <a:lstStyle/>
          <a:p>
            <a:pPr algn="ctr">
              <a:defRPr/>
            </a:pPr>
            <a:r>
              <a:rPr lang="en-AU" sz="2000" b="1" dirty="0">
                <a:solidFill>
                  <a:schemeClr val="tx2">
                    <a:lumMod val="50000"/>
                  </a:schemeClr>
                </a:solidFill>
              </a:rPr>
              <a:t>Shuang Liu</a:t>
            </a:r>
          </a:p>
          <a:p>
            <a:pPr algn="ctr">
              <a:defRPr/>
            </a:pPr>
            <a:r>
              <a:rPr lang="en-AU" sz="2000" b="1" dirty="0">
                <a:solidFill>
                  <a:schemeClr val="tx2">
                    <a:lumMod val="50000"/>
                  </a:schemeClr>
                </a:solidFill>
              </a:rPr>
              <a:t>School of Communication and Arts</a:t>
            </a:r>
          </a:p>
          <a:p>
            <a:pPr algn="ctr">
              <a:defRPr/>
            </a:pPr>
            <a:r>
              <a:rPr lang="en-AU" sz="2000" b="1" dirty="0">
                <a:solidFill>
                  <a:schemeClr val="tx2">
                    <a:lumMod val="50000"/>
                  </a:schemeClr>
                </a:solidFill>
              </a:rPr>
              <a:t>UQ, Sem 1 2021</a:t>
            </a:r>
          </a:p>
          <a:p>
            <a:pPr>
              <a:defRPr/>
            </a:pPr>
            <a:endParaRPr lang="en-US" i="1" dirty="0">
              <a:latin typeface="Century Gothic" pitchFamily="34" charset="0"/>
            </a:endParaRPr>
          </a:p>
        </p:txBody>
      </p:sp>
      <p:grpSp>
        <p:nvGrpSpPr>
          <p:cNvPr id="3076" name="Group 46"/>
          <p:cNvGrpSpPr>
            <a:grpSpLocks/>
          </p:cNvGrpSpPr>
          <p:nvPr/>
        </p:nvGrpSpPr>
        <p:grpSpPr bwMode="auto">
          <a:xfrm>
            <a:off x="0" y="0"/>
            <a:ext cx="9144000" cy="6858000"/>
            <a:chOff x="0" y="0"/>
            <a:chExt cx="9144000" cy="6858000"/>
          </a:xfrm>
        </p:grpSpPr>
        <p:pic>
          <p:nvPicPr>
            <p:cNvPr id="3077" name="Picture 52" descr="C:\Users\Stephanie\AppData\Local\Microsoft\Windows\Temporary Internet Files\Content.IE5\Q8784KLO\MCj0440690000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0254" y="0"/>
              <a:ext cx="914400" cy="88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35" descr="C:\Users\Stephanie\AppData\Local\Microsoft\Windows\Temporary Internet Files\Content.IE5\77OX6ZTY\MCj04405860000[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2253" y="0"/>
              <a:ext cx="914400" cy="88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36" descr="C:\Users\Stephanie\AppData\Local\Microsoft\Windows\Temporary Internet Files\Content.IE5\3UZ2IJ3Y\MCj04405840000[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87854" y="0"/>
              <a:ext cx="914400" cy="88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37" descr="C:\Users\Stephanie\AppData\Local\Microsoft\Windows\Temporary Internet Files\Content.IE5\ROWW8M84\MCj04405850000[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3455" y="0"/>
              <a:ext cx="914400" cy="888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38" descr="C:\Users\Stephanie\AppData\Local\Microsoft\Windows\Temporary Internet Files\Content.IE5\HSG98NJ8\MCj04405830000[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65404" y="0"/>
              <a:ext cx="914400" cy="888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39" descr="C:\Users\Stephanie\AppData\Local\Microsoft\Windows\Temporary Internet Files\Content.IE5\APMCED6J\MCj04405820000[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1004" y="0"/>
              <a:ext cx="914400" cy="888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40" descr="C:\Users\Stephanie\AppData\Local\Microsoft\Windows\Temporary Internet Files\Content.IE5\BLDSC18W\MCj04405810000[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2204" y="0"/>
              <a:ext cx="914400" cy="888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Picture 41" descr="C:\Users\Stephanie\AppData\Local\Microsoft\Windows\Temporary Internet Files\Content.IE5\Q8784KLO\MCj04405800000[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07805" y="0"/>
              <a:ext cx="914400" cy="888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Picture 42" descr="C:\Users\Stephanie\AppData\Local\Microsoft\Windows\Temporary Internet Files\Content.IE5\5HV1B9BF\MCj04405790000[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914400" cy="888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Picture 2" descr="C:\Users\Stephanie\AppData\Local\Microsoft\Windows\Temporary Internet Files\Content.IE5\APMCED6J\MCj04404800000[1].wmf"/>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216719" y="0"/>
              <a:ext cx="927281"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Picture 3" descr="C:\Users\Stephanie\AppData\Local\Microsoft\Windows\Temporary Internet Files\Content.IE5\BLDSC18W\MCj04404820000[1].wmf"/>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398964" y="5971032"/>
              <a:ext cx="917082"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Picture 4" descr="C:\Users\Stephanie\AppData\Local\Microsoft\Windows\Temporary Internet Files\Content.IE5\Q8784KLO\MCj04404840000[1].wmf"/>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914400" y="5971032"/>
              <a:ext cx="930475"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9" name="Picture 5" descr="C:\Users\Stephanie\AppData\Local\Microsoft\Windows\Temporary Internet Files\Content.IE5\5HV1B9BF\MCj04404860000[1].wmf"/>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840833" y="5971032"/>
              <a:ext cx="918442"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Picture 6" descr="C:\Users\Stephanie\AppData\Local\Microsoft\Windows\Temporary Internet Files\Content.IE5\77OX6ZTY\MCj04404880000[1].wmf"/>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4610772" y="5971032"/>
              <a:ext cx="914265"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1" name="Picture 7" descr="C:\Users\Stephanie\AppData\Local\Microsoft\Windows\Temporary Internet Files\Content.IE5\3UZ2IJ3Y\MCj04404900000[1].wmf"/>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315200" y="5971032"/>
              <a:ext cx="917225"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2" name="Picture 8" descr="C:\Users\Stephanie\AppData\Local\Microsoft\Windows\Temporary Internet Files\Content.IE5\ROWW8M84\MCj04404920000[1].wmf"/>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0" y="6158052"/>
              <a:ext cx="914400" cy="699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3" name="Picture 9" descr="C:\Users\Stephanie\AppData\Local\Microsoft\Windows\Temporary Internet Files\Content.IE5\HSG98NJ8\MCj04404940000[1].wmf"/>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8226917" y="5230097"/>
              <a:ext cx="917083"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4" name="Picture 10" descr="C:\Users\Stephanie\AppData\Local\Microsoft\Windows\Temporary Internet Files\Content.IE5\ROWW8M84\MCj04404960000[1].wmf"/>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8234340" y="3491787"/>
              <a:ext cx="909660"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5" name="Picture 11" descr="C:\Users\Stephanie\AppData\Local\Microsoft\Windows\Temporary Internet Files\Content.IE5\HSG98NJ8\MCj04404980000[1].wmf"/>
            <p:cNvPicPr>
              <a:picLocks noChangeAspect="1" noChangeArrowheads="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8229600" y="6111025"/>
              <a:ext cx="914400" cy="74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6" name="Picture 12" descr="C:\Users\Stephanie\AppData\Local\Microsoft\Windows\Temporary Internet Files\Content.IE5\APMCED6J\MCj04405000000[1].wmf"/>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8229598" y="4367550"/>
              <a:ext cx="914402"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7" name="Picture 13" descr="C:\Users\Stephanie\AppData\Local\Microsoft\Windows\Temporary Internet Files\Content.IE5\BLDSC18W\MCj04405020000[1].wmf"/>
            <p:cNvPicPr>
              <a:picLocks noChangeAspect="1" noChangeArrowheads="1"/>
            </p:cNvPicPr>
            <p:nvPr/>
          </p:nvPicPr>
          <p:blipFill>
            <a:blip r:embed="rId23" cstate="print">
              <a:extLst>
                <a:ext uri="{28A0092B-C50C-407E-A947-70E740481C1C}">
                  <a14:useLocalDpi xmlns:a14="http://schemas.microsoft.com/office/drawing/2010/main" val="0"/>
                </a:ext>
              </a:extLst>
            </a:blip>
            <a:srcRect/>
            <a:stretch>
              <a:fillRect/>
            </a:stretch>
          </p:blipFill>
          <p:spPr bwMode="auto">
            <a:xfrm>
              <a:off x="8232911" y="2616363"/>
              <a:ext cx="911089"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8" name="Picture 14" descr="C:\Users\Stephanie\AppData\Local\Microsoft\Windows\Temporary Internet Files\Content.IE5\Q8784KLO\MCj04405040000[1].wmf"/>
            <p:cNvPicPr>
              <a:picLocks noChangeAspect="1" noChangeArrowheads="1"/>
            </p:cNvPicPr>
            <p:nvPr/>
          </p:nvPicPr>
          <p:blipFill>
            <a:blip r:embed="rId24" cstate="print">
              <a:extLst>
                <a:ext uri="{28A0092B-C50C-407E-A947-70E740481C1C}">
                  <a14:useLocalDpi xmlns:a14="http://schemas.microsoft.com/office/drawing/2010/main" val="0"/>
                </a:ext>
              </a:extLst>
            </a:blip>
            <a:srcRect/>
            <a:stretch>
              <a:fillRect/>
            </a:stretch>
          </p:blipFill>
          <p:spPr bwMode="auto">
            <a:xfrm>
              <a:off x="8225558" y="1740262"/>
              <a:ext cx="918442"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9" name="Picture 15" descr="C:\Users\Stephanie\AppData\Local\Microsoft\Windows\Temporary Internet Files\Content.IE5\5HV1B9BF\MCj04405060000[1].wmf"/>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8229600" y="870998"/>
              <a:ext cx="914400"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0" name="Picture 16" descr="C:\Users\Stephanie\AppData\Local\Microsoft\Windows\Temporary Internet Files\Content.IE5\BLDSC18W\MCj04405080000[1].wmf"/>
            <p:cNvPicPr>
              <a:picLocks noChangeAspect="1" noChangeArrowheads="1"/>
            </p:cNvPicPr>
            <p:nvPr/>
          </p:nvPicPr>
          <p:blipFill>
            <a:blip r:embed="rId26" cstate="print">
              <a:extLst>
                <a:ext uri="{28A0092B-C50C-407E-A947-70E740481C1C}">
                  <a14:useLocalDpi xmlns:a14="http://schemas.microsoft.com/office/drawing/2010/main" val="0"/>
                </a:ext>
              </a:extLst>
            </a:blip>
            <a:srcRect/>
            <a:stretch>
              <a:fillRect/>
            </a:stretch>
          </p:blipFill>
          <p:spPr bwMode="auto">
            <a:xfrm>
              <a:off x="0" y="5269072"/>
              <a:ext cx="914399"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1" name="Picture 17" descr="C:\Users\Stephanie\AppData\Local\Microsoft\Windows\Temporary Internet Files\Content.IE5\Q8784KLO\MCj04405100000[1].wmf"/>
            <p:cNvPicPr>
              <a:picLocks noChangeAspect="1" noChangeArrowheads="1"/>
            </p:cNvPicPr>
            <p:nvPr/>
          </p:nvPicPr>
          <p:blipFill>
            <a:blip r:embed="rId27" cstate="print">
              <a:extLst>
                <a:ext uri="{28A0092B-C50C-407E-A947-70E740481C1C}">
                  <a14:useLocalDpi xmlns:a14="http://schemas.microsoft.com/office/drawing/2010/main" val="0"/>
                </a:ext>
              </a:extLst>
            </a:blip>
            <a:srcRect/>
            <a:stretch>
              <a:fillRect/>
            </a:stretch>
          </p:blipFill>
          <p:spPr bwMode="auto">
            <a:xfrm>
              <a:off x="0" y="890255"/>
              <a:ext cx="913888"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2" name="Picture 18" descr="C:\Users\Stephanie\AppData\Local\Microsoft\Windows\Temporary Internet Files\Content.IE5\77OX6ZTY\MCj04405140000[1].wmf"/>
            <p:cNvPicPr>
              <a:picLocks noChangeAspect="1" noChangeArrowheads="1"/>
            </p:cNvPicPr>
            <p:nvPr/>
          </p:nvPicPr>
          <p:blipFill>
            <a:blip r:embed="rId28" cstate="print">
              <a:extLst>
                <a:ext uri="{28A0092B-C50C-407E-A947-70E740481C1C}">
                  <a14:useLocalDpi xmlns:a14="http://schemas.microsoft.com/office/drawing/2010/main" val="0"/>
                </a:ext>
              </a:extLst>
            </a:blip>
            <a:srcRect/>
            <a:stretch>
              <a:fillRect/>
            </a:stretch>
          </p:blipFill>
          <p:spPr bwMode="auto">
            <a:xfrm>
              <a:off x="0" y="2641781"/>
              <a:ext cx="917364"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3" name="Picture 19" descr="C:\Users\Stephanie\AppData\Local\Microsoft\Windows\Temporary Internet Files\Content.IE5\HSG98NJ8\MCj04405120000[1].wmf"/>
            <p:cNvPicPr>
              <a:picLocks noChangeAspect="1" noChangeArrowheads="1"/>
            </p:cNvPicPr>
            <p:nvPr/>
          </p:nvPicPr>
          <p:blipFill>
            <a:blip r:embed="rId29" cstate="print">
              <a:extLst>
                <a:ext uri="{28A0092B-C50C-407E-A947-70E740481C1C}">
                  <a14:useLocalDpi xmlns:a14="http://schemas.microsoft.com/office/drawing/2010/main" val="0"/>
                </a:ext>
              </a:extLst>
            </a:blip>
            <a:srcRect/>
            <a:stretch>
              <a:fillRect/>
            </a:stretch>
          </p:blipFill>
          <p:spPr bwMode="auto">
            <a:xfrm>
              <a:off x="0" y="4393309"/>
              <a:ext cx="914400"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4" name="Picture 20" descr="C:\Users\Stephanie\AppData\Local\Microsoft\Windows\Temporary Internet Files\Content.IE5\APMCED6J\MCj04405160000[1].wmf"/>
            <p:cNvPicPr>
              <a:picLocks noChangeAspect="1" noChangeArrowheads="1"/>
            </p:cNvPicPr>
            <p:nvPr/>
          </p:nvPicPr>
          <p:blipFill>
            <a:blip r:embed="rId30" cstate="print">
              <a:extLst>
                <a:ext uri="{28A0092B-C50C-407E-A947-70E740481C1C}">
                  <a14:useLocalDpi xmlns:a14="http://schemas.microsoft.com/office/drawing/2010/main" val="0"/>
                </a:ext>
              </a:extLst>
            </a:blip>
            <a:srcRect/>
            <a:stretch>
              <a:fillRect/>
            </a:stretch>
          </p:blipFill>
          <p:spPr bwMode="auto">
            <a:xfrm>
              <a:off x="0" y="1766019"/>
              <a:ext cx="917360"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5" name="Picture 21" descr="C:\Users\Stephanie\AppData\Local\Microsoft\Windows\Temporary Internet Files\Content.IE5\BLDSC18W\MCj04405180000[1].wmf"/>
            <p:cNvPicPr>
              <a:picLocks noChangeAspect="1" noChangeArrowheads="1"/>
            </p:cNvPicPr>
            <p:nvPr/>
          </p:nvPicPr>
          <p:blipFill>
            <a:blip r:embed="rId31" cstate="print">
              <a:extLst>
                <a:ext uri="{28A0092B-C50C-407E-A947-70E740481C1C}">
                  <a14:useLocalDpi xmlns:a14="http://schemas.microsoft.com/office/drawing/2010/main" val="0"/>
                </a:ext>
              </a:extLst>
            </a:blip>
            <a:srcRect/>
            <a:stretch>
              <a:fillRect/>
            </a:stretch>
          </p:blipFill>
          <p:spPr bwMode="auto">
            <a:xfrm>
              <a:off x="0" y="3517545"/>
              <a:ext cx="914400"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6" name="Picture 22" descr="C:\Users\Stephanie\AppData\Local\Microsoft\Windows\Temporary Internet Files\Content.IE5\Q8784KLO\MCj04406580000[1].png"/>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512157" y="5971032"/>
              <a:ext cx="914400"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7" name="Picture 23" descr="C:\Users\Stephanie\AppData\Local\Microsoft\Windows\Temporary Internet Files\Content.IE5\BLDSC18W\MCj04406570000[1].png"/>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2755232" y="5971032"/>
              <a:ext cx="911523"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08" name="Picture 26" descr="C:\Users\Stephanie\AppData\Local\Microsoft\Windows\Temporary Internet Files\Content.IE5\HSG98NJ8\MCj04406650000[1].png"/>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663489" y="5971032"/>
              <a:ext cx="947147" cy="886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3568" y="19472"/>
            <a:ext cx="7497762" cy="1143000"/>
          </a:xfrm>
        </p:spPr>
        <p:txBody>
          <a:bodyPr/>
          <a:lstStyle/>
          <a:p>
            <a:pPr algn="ctr" fontAlgn="auto">
              <a:spcAft>
                <a:spcPts val="0"/>
              </a:spcAft>
              <a:defRPr/>
            </a:pPr>
            <a:r>
              <a:rPr lang="en-US" sz="2400" b="1" dirty="0">
                <a:solidFill>
                  <a:schemeClr val="tx2"/>
                </a:solidFill>
              </a:rPr>
              <a:t>How will my assignment be assessed?</a:t>
            </a:r>
            <a:endParaRPr lang="en-AU" sz="2400" b="1" dirty="0">
              <a:solidFill>
                <a:schemeClr val="tx2"/>
              </a:solidFill>
            </a:endParaRPr>
          </a:p>
        </p:txBody>
      </p:sp>
      <p:sp>
        <p:nvSpPr>
          <p:cNvPr id="14339" name="Rectangle 3"/>
          <p:cNvSpPr>
            <a:spLocks noGrp="1" noChangeArrowheads="1"/>
          </p:cNvSpPr>
          <p:nvPr>
            <p:ph idx="1"/>
          </p:nvPr>
        </p:nvSpPr>
        <p:spPr>
          <a:xfrm>
            <a:off x="611560" y="1484784"/>
            <a:ext cx="8064896" cy="4752528"/>
          </a:xfrm>
        </p:spPr>
        <p:txBody>
          <a:bodyPr/>
          <a:lstStyle/>
          <a:p>
            <a:r>
              <a:rPr lang="en-AU" sz="2000" dirty="0"/>
              <a:t>Each assessment item will be marked by the marking criteria, available on Blackboard and in the ECP.</a:t>
            </a:r>
          </a:p>
          <a:p>
            <a:endParaRPr lang="en-AU" sz="2000" dirty="0"/>
          </a:p>
          <a:p>
            <a:r>
              <a:rPr lang="en-AU" sz="2000" dirty="0"/>
              <a:t>Your final grade in this course will be calculated based on the cumulative marks you have obtained for each of the three assessment items.</a:t>
            </a:r>
          </a:p>
          <a:p>
            <a:endParaRPr lang="en-AU" sz="2000" dirty="0"/>
          </a:p>
          <a:p>
            <a:r>
              <a:rPr lang="en-AU" sz="2000" dirty="0"/>
              <a:t>You must submit each assessment item to be </a:t>
            </a:r>
            <a:r>
              <a:rPr lang="en-AU" sz="2000" u="sng" dirty="0"/>
              <a:t>eligible</a:t>
            </a:r>
            <a:r>
              <a:rPr lang="en-AU" sz="2000" dirty="0"/>
              <a:t> for receiving a passing grade in the course (see ECP Section 5.2).</a:t>
            </a:r>
          </a:p>
          <a:p>
            <a:pPr marL="0" indent="0">
              <a:buNone/>
            </a:pPr>
            <a:endParaRPr lang="en-AU" sz="2000" dirty="0"/>
          </a:p>
          <a:p>
            <a:pPr marL="0" indent="0">
              <a:buNone/>
            </a:pPr>
            <a:r>
              <a:rPr lang="en-AU" sz="2000" dirty="0">
                <a:solidFill>
                  <a:schemeClr val="tx2">
                    <a:lumMod val="75000"/>
                  </a:schemeClr>
                </a:solidFill>
              </a:rPr>
              <a:t>Your assignments are assessed based on the marking criteria in this course, NOT assessed with reference to the grades of other students or your performance in other courses.</a:t>
            </a:r>
            <a:endParaRPr lang="en-AU" sz="2000" dirty="0"/>
          </a:p>
          <a:p>
            <a:endParaRPr lang="en-AU" sz="2000" dirty="0"/>
          </a:p>
          <a:p>
            <a:endParaRPr lang="en-AU" sz="2000" dirty="0"/>
          </a:p>
          <a:p>
            <a:pPr>
              <a:buFont typeface="Wingdings" pitchFamily="2" charset="2"/>
              <a:buNone/>
            </a:pPr>
            <a:endParaRPr lang="en-AU" sz="2000" dirty="0"/>
          </a:p>
        </p:txBody>
      </p:sp>
    </p:spTree>
    <p:extLst>
      <p:ext uri="{BB962C8B-B14F-4D97-AF65-F5344CB8AC3E}">
        <p14:creationId xmlns:p14="http://schemas.microsoft.com/office/powerpoint/2010/main" val="2209280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628" y="32048"/>
            <a:ext cx="7024744" cy="1143000"/>
          </a:xfrm>
        </p:spPr>
        <p:txBody>
          <a:bodyPr>
            <a:normAutofit/>
          </a:bodyPr>
          <a:lstStyle/>
          <a:p>
            <a:pPr algn="ctr"/>
            <a:r>
              <a:rPr lang="en-AU" sz="2400" b="1" dirty="0">
                <a:solidFill>
                  <a:schemeClr val="tx2"/>
                </a:solidFill>
              </a:rPr>
              <a:t>Extensions</a:t>
            </a:r>
          </a:p>
        </p:txBody>
      </p:sp>
      <p:sp>
        <p:nvSpPr>
          <p:cNvPr id="3" name="Content Placeholder 2"/>
          <p:cNvSpPr>
            <a:spLocks noGrp="1"/>
          </p:cNvSpPr>
          <p:nvPr>
            <p:ph idx="1"/>
          </p:nvPr>
        </p:nvSpPr>
        <p:spPr>
          <a:xfrm>
            <a:off x="503548" y="1484784"/>
            <a:ext cx="8136904" cy="4176464"/>
          </a:xfrm>
        </p:spPr>
        <p:txBody>
          <a:bodyPr>
            <a:normAutofit/>
          </a:bodyPr>
          <a:lstStyle/>
          <a:p>
            <a:r>
              <a:rPr lang="en-AU" sz="2000" dirty="0"/>
              <a:t>Extensions requests are due before the assessment deadline. Application received after the deadline will not be accepted unless there is evidence of extenuating circumstances (see ECP 5.3).</a:t>
            </a:r>
          </a:p>
          <a:p>
            <a:pPr marL="0" indent="0">
              <a:buNone/>
            </a:pPr>
            <a:endParaRPr lang="en-AU" sz="2000" dirty="0"/>
          </a:p>
          <a:p>
            <a:r>
              <a:rPr lang="en-AU" sz="2000" dirty="0"/>
              <a:t>Penalties apply for late submissions without approved extensions (see ECP Section 5.3).</a:t>
            </a:r>
          </a:p>
          <a:p>
            <a:endParaRPr lang="en-AU" sz="2000" dirty="0"/>
          </a:p>
          <a:p>
            <a:r>
              <a:rPr lang="en-AU" sz="2000" dirty="0"/>
              <a:t>Please refer to the “Apply for an extension” page on </a:t>
            </a:r>
            <a:r>
              <a:rPr lang="en-AU" sz="2000" dirty="0" err="1"/>
              <a:t>my.UQ</a:t>
            </a:r>
            <a:r>
              <a:rPr lang="en-AU" sz="2000" dirty="0"/>
              <a:t> for acceptable reasons for an extension and for instructions on how to apply.</a:t>
            </a:r>
            <a:endParaRPr lang="en-AU" sz="2000" u="sng" dirty="0">
              <a:solidFill>
                <a:schemeClr val="accent4"/>
              </a:solidFill>
            </a:endParaRPr>
          </a:p>
          <a:p>
            <a:endParaRPr lang="en-AU" sz="2000" dirty="0"/>
          </a:p>
          <a:p>
            <a:endParaRPr lang="en-AU" sz="2000" dirty="0"/>
          </a:p>
        </p:txBody>
      </p:sp>
    </p:spTree>
    <p:extLst>
      <p:ext uri="{BB962C8B-B14F-4D97-AF65-F5344CB8AC3E}">
        <p14:creationId xmlns:p14="http://schemas.microsoft.com/office/powerpoint/2010/main" val="2942307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0"/>
            <a:ext cx="7024744" cy="1143000"/>
          </a:xfrm>
        </p:spPr>
        <p:txBody>
          <a:bodyPr>
            <a:normAutofit/>
          </a:bodyPr>
          <a:lstStyle/>
          <a:p>
            <a:pPr algn="ctr"/>
            <a:r>
              <a:rPr lang="en-AU" sz="2400" b="1" dirty="0">
                <a:solidFill>
                  <a:schemeClr val="tx2"/>
                </a:solidFill>
              </a:rPr>
              <a:t>Re-marking</a:t>
            </a:r>
          </a:p>
        </p:txBody>
      </p:sp>
      <p:sp>
        <p:nvSpPr>
          <p:cNvPr id="3" name="Content Placeholder 2"/>
          <p:cNvSpPr>
            <a:spLocks noGrp="1"/>
          </p:cNvSpPr>
          <p:nvPr>
            <p:ph idx="1"/>
          </p:nvPr>
        </p:nvSpPr>
        <p:spPr>
          <a:xfrm>
            <a:off x="539552" y="1628800"/>
            <a:ext cx="7992888" cy="4392488"/>
          </a:xfrm>
        </p:spPr>
        <p:txBody>
          <a:bodyPr>
            <a:normAutofit/>
          </a:bodyPr>
          <a:lstStyle/>
          <a:p>
            <a:pPr marL="360000" indent="-324000">
              <a:buNone/>
            </a:pPr>
            <a:r>
              <a:rPr lang="en-AU" sz="2000" dirty="0"/>
              <a:t>What if you are not satisfied with the grade given to your</a:t>
            </a:r>
          </a:p>
          <a:p>
            <a:pPr marL="360000" indent="-324000">
              <a:buNone/>
            </a:pPr>
            <a:r>
              <a:rPr lang="en-AU" sz="2000" dirty="0"/>
              <a:t>assignment?</a:t>
            </a:r>
          </a:p>
          <a:p>
            <a:pPr marL="360000" indent="-324000">
              <a:buNone/>
            </a:pPr>
            <a:endParaRPr lang="en-AU" sz="2000" dirty="0"/>
          </a:p>
          <a:p>
            <a:pPr marL="360000" indent="-324000"/>
            <a:r>
              <a:rPr lang="en-AU" sz="2000" dirty="0"/>
              <a:t>Read the feedback on the assignment.</a:t>
            </a:r>
          </a:p>
          <a:p>
            <a:pPr marL="360000" indent="-324000"/>
            <a:r>
              <a:rPr lang="en-AU" sz="2000" dirty="0"/>
              <a:t>Contact your course coordinator or tutor for further feedback, explain why you disagree with the mark given. </a:t>
            </a:r>
          </a:p>
          <a:p>
            <a:pPr marL="360000" indent="-324000"/>
            <a:r>
              <a:rPr lang="en-AU" sz="2000" dirty="0"/>
              <a:t>If an agreement is not reached and you have a legitimate reason to request for an assessment re-mark, please refer to ECP 5.4 for information on the process for submitting an application. </a:t>
            </a:r>
          </a:p>
          <a:p>
            <a:pPr marL="68580" indent="0">
              <a:buNone/>
            </a:pPr>
            <a:endParaRPr lang="en-AU" sz="2000" dirty="0"/>
          </a:p>
        </p:txBody>
      </p:sp>
    </p:spTree>
    <p:extLst>
      <p:ext uri="{BB962C8B-B14F-4D97-AF65-F5344CB8AC3E}">
        <p14:creationId xmlns:p14="http://schemas.microsoft.com/office/powerpoint/2010/main" val="3873943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76672"/>
            <a:ext cx="7024744" cy="601136"/>
          </a:xfrm>
        </p:spPr>
        <p:txBody>
          <a:bodyPr>
            <a:normAutofit/>
          </a:bodyPr>
          <a:lstStyle/>
          <a:p>
            <a:pPr algn="ctr"/>
            <a:r>
              <a:rPr lang="en-AU" sz="2400" b="1" dirty="0">
                <a:solidFill>
                  <a:schemeClr val="tx2"/>
                </a:solidFill>
              </a:rPr>
              <a:t>Academic integrity and plagiarism</a:t>
            </a:r>
          </a:p>
        </p:txBody>
      </p:sp>
      <p:sp>
        <p:nvSpPr>
          <p:cNvPr id="3" name="Content Placeholder 2"/>
          <p:cNvSpPr>
            <a:spLocks noGrp="1"/>
          </p:cNvSpPr>
          <p:nvPr>
            <p:ph idx="1"/>
          </p:nvPr>
        </p:nvSpPr>
        <p:spPr>
          <a:xfrm>
            <a:off x="539552" y="1340768"/>
            <a:ext cx="8280920" cy="5184576"/>
          </a:xfrm>
        </p:spPr>
        <p:txBody>
          <a:bodyPr>
            <a:normAutofit fontScale="40000" lnSpcReduction="20000"/>
          </a:bodyPr>
          <a:lstStyle/>
          <a:p>
            <a:pPr marL="0" indent="0">
              <a:lnSpc>
                <a:spcPct val="120000"/>
              </a:lnSpc>
              <a:spcBef>
                <a:spcPts val="600"/>
              </a:spcBef>
              <a:buNone/>
            </a:pPr>
            <a:r>
              <a:rPr lang="en-AU" sz="4200" b="1" dirty="0"/>
              <a:t>Academic Integrity</a:t>
            </a:r>
            <a:r>
              <a:rPr lang="en-AU" sz="4200" dirty="0"/>
              <a:t/>
            </a:r>
            <a:br>
              <a:rPr lang="en-AU" sz="4200" dirty="0"/>
            </a:br>
            <a:r>
              <a:rPr lang="en-AU" sz="4200" dirty="0"/>
              <a:t>Students have a responsibility to maintain the highest standards of academic integrity in their work. Students must not cheat in examinations or other forms of assessment and must ensure they do not plagiarise. </a:t>
            </a:r>
          </a:p>
          <a:p>
            <a:pPr marL="324000" indent="-360000">
              <a:lnSpc>
                <a:spcPct val="120000"/>
              </a:lnSpc>
              <a:spcBef>
                <a:spcPts val="600"/>
              </a:spcBef>
              <a:buNone/>
            </a:pPr>
            <a:endParaRPr lang="en-AU" sz="4200" dirty="0"/>
          </a:p>
          <a:p>
            <a:pPr marL="0" indent="0">
              <a:lnSpc>
                <a:spcPct val="120000"/>
              </a:lnSpc>
              <a:spcBef>
                <a:spcPts val="600"/>
              </a:spcBef>
              <a:buNone/>
            </a:pPr>
            <a:r>
              <a:rPr lang="en-AU" sz="4200" b="1" dirty="0"/>
              <a:t>Plagiarism</a:t>
            </a:r>
            <a:r>
              <a:rPr lang="en-AU" sz="4200" dirty="0"/>
              <a:t/>
            </a:r>
            <a:br>
              <a:rPr lang="en-AU" sz="4200" dirty="0"/>
            </a:br>
            <a:r>
              <a:rPr lang="en-AU" sz="4200" dirty="0"/>
              <a:t>The University has adopted the following definition of plagiarism:</a:t>
            </a:r>
          </a:p>
          <a:p>
            <a:pPr>
              <a:lnSpc>
                <a:spcPct val="120000"/>
              </a:lnSpc>
              <a:spcBef>
                <a:spcPts val="600"/>
              </a:spcBef>
            </a:pPr>
            <a:r>
              <a:rPr lang="en-AU" sz="4200" dirty="0"/>
              <a:t>Plagiarism is the act of misrepresenting as one's own original work the ideas, interpretations, words or creative works of another. These include published and unpublished documents, designs, music, sounds, images, photographs, computer codes and ideas gained through working in a group. These ideas, interpretations, words or works may be found in print and/or electronic media.</a:t>
            </a:r>
          </a:p>
          <a:p>
            <a:pPr marL="324000" indent="-360000">
              <a:lnSpc>
                <a:spcPct val="120000"/>
              </a:lnSpc>
              <a:spcBef>
                <a:spcPts val="600"/>
              </a:spcBef>
              <a:buNone/>
            </a:pPr>
            <a:endParaRPr lang="en-AU" sz="4200" dirty="0"/>
          </a:p>
          <a:p>
            <a:pPr>
              <a:lnSpc>
                <a:spcPct val="120000"/>
              </a:lnSpc>
              <a:spcBef>
                <a:spcPts val="600"/>
              </a:spcBef>
            </a:pPr>
            <a:r>
              <a:rPr lang="en-AU" sz="4200" dirty="0"/>
              <a:t>Read the UQ Student Integrity and Misconduct policy. http://ppl.app.uq.edu.au/content/3.60.04-student-integrity-and-misconduct</a:t>
            </a:r>
          </a:p>
          <a:p>
            <a:endParaRPr lang="en-AU" dirty="0"/>
          </a:p>
        </p:txBody>
      </p:sp>
    </p:spTree>
    <p:extLst>
      <p:ext uri="{BB962C8B-B14F-4D97-AF65-F5344CB8AC3E}">
        <p14:creationId xmlns:p14="http://schemas.microsoft.com/office/powerpoint/2010/main" val="4165465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algn="ctr"/>
            <a:r>
              <a:rPr lang="en-US" sz="2400" b="1" dirty="0">
                <a:solidFill>
                  <a:schemeClr val="tx2"/>
                </a:solidFill>
              </a:rPr>
              <a:t>I welcome your feedback on the course!</a:t>
            </a:r>
            <a:endParaRPr lang="en-AU" sz="2400" b="1" dirty="0">
              <a:solidFill>
                <a:schemeClr val="tx2"/>
              </a:solidFill>
            </a:endParaRPr>
          </a:p>
        </p:txBody>
      </p:sp>
      <p:sp>
        <p:nvSpPr>
          <p:cNvPr id="3" name="Content Placeholder 2"/>
          <p:cNvSpPr>
            <a:spLocks noGrp="1"/>
          </p:cNvSpPr>
          <p:nvPr>
            <p:ph idx="1"/>
          </p:nvPr>
        </p:nvSpPr>
        <p:spPr>
          <a:xfrm>
            <a:off x="3395269" y="2348880"/>
            <a:ext cx="5387822" cy="2490784"/>
          </a:xfrm>
        </p:spPr>
        <p:txBody>
          <a:bodyPr/>
          <a:lstStyle/>
          <a:p>
            <a:pPr>
              <a:buFont typeface="Wingdings" panose="05000000000000000000" pitchFamily="2" charset="2"/>
              <a:buChar char="Ø"/>
              <a:defRPr/>
            </a:pPr>
            <a:r>
              <a:rPr lang="en-US" dirty="0"/>
              <a:t>I always welcome your feedback and suggestions on the teaching and learning in this course throughout the semester!</a:t>
            </a:r>
          </a:p>
          <a:p>
            <a:pPr>
              <a:defRPr/>
            </a:pPr>
            <a:endParaRPr lang="en-US" dirty="0"/>
          </a:p>
          <a:p>
            <a:pPr marL="0" indent="0">
              <a:buFontTx/>
              <a:buNone/>
              <a:defRPr/>
            </a:pPr>
            <a:endParaRPr lang="en-US" dirty="0"/>
          </a:p>
          <a:p>
            <a:pPr>
              <a:defRPr/>
            </a:pPr>
            <a:endParaRPr lang="en-US" dirty="0"/>
          </a:p>
          <a:p>
            <a:pPr marL="0" indent="0">
              <a:buFontTx/>
              <a:buNone/>
              <a:defRPr/>
            </a:pPr>
            <a:endParaRPr lang="en-AU" sz="2000" dirty="0"/>
          </a:p>
        </p:txBody>
      </p:sp>
      <p:pic>
        <p:nvPicPr>
          <p:cNvPr id="1026" name="Picture 2" descr="Image result for feedback clip art free">
            <a:extLst>
              <a:ext uri="{FF2B5EF4-FFF2-40B4-BE49-F238E27FC236}">
                <a16:creationId xmlns:a16="http://schemas.microsoft.com/office/drawing/2014/main" id="{40276032-311E-42CD-BD1F-5FB12C0EA1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427" y="1484784"/>
            <a:ext cx="2926038" cy="10801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71550" y="404813"/>
            <a:ext cx="7705725" cy="863600"/>
          </a:xfrm>
        </p:spPr>
        <p:txBody>
          <a:bodyPr/>
          <a:lstStyle/>
          <a:p>
            <a:pPr algn="ctr"/>
            <a:r>
              <a:rPr lang="en-AU" sz="2400" b="1" dirty="0">
                <a:solidFill>
                  <a:schemeClr val="tx2"/>
                </a:solidFill>
              </a:rPr>
              <a:t>Thinking cap on…</a:t>
            </a:r>
            <a:br>
              <a:rPr lang="en-AU" sz="2400" b="1" dirty="0">
                <a:solidFill>
                  <a:schemeClr val="tx2"/>
                </a:solidFill>
              </a:rPr>
            </a:br>
            <a:endParaRPr lang="en-AU" sz="2400" b="1" dirty="0">
              <a:solidFill>
                <a:schemeClr val="tx2"/>
              </a:solidFill>
            </a:endParaRPr>
          </a:p>
        </p:txBody>
      </p:sp>
      <p:sp>
        <p:nvSpPr>
          <p:cNvPr id="16387" name="Rectangle 3"/>
          <p:cNvSpPr>
            <a:spLocks noGrp="1" noChangeArrowheads="1"/>
          </p:cNvSpPr>
          <p:nvPr>
            <p:ph type="body" idx="1"/>
          </p:nvPr>
        </p:nvSpPr>
        <p:spPr>
          <a:xfrm>
            <a:off x="395288" y="1628775"/>
            <a:ext cx="3816350" cy="2376488"/>
          </a:xfrm>
        </p:spPr>
        <p:txBody>
          <a:bodyPr/>
          <a:lstStyle/>
          <a:p>
            <a:pPr>
              <a:buFontTx/>
              <a:buNone/>
            </a:pPr>
            <a:endParaRPr lang="en-AU" sz="2000" dirty="0"/>
          </a:p>
          <a:p>
            <a:pPr>
              <a:buFont typeface="Wingdings" panose="05000000000000000000" pitchFamily="2" charset="2"/>
              <a:buChar char="Ø"/>
            </a:pPr>
            <a:r>
              <a:rPr lang="en-AU" sz="2000" dirty="0"/>
              <a:t>Do we partake of a more unified or diversified world because communication technologies bring us closer?</a:t>
            </a:r>
          </a:p>
          <a:p>
            <a:pPr>
              <a:buFontTx/>
              <a:buNone/>
            </a:pPr>
            <a:endParaRPr lang="en-AU" sz="2000" dirty="0"/>
          </a:p>
          <a:p>
            <a:pPr>
              <a:buFontTx/>
              <a:buNone/>
            </a:pPr>
            <a:endParaRPr lang="en-AU" sz="2000" dirty="0"/>
          </a:p>
        </p:txBody>
      </p:sp>
      <p:pic>
        <p:nvPicPr>
          <p:cNvPr id="16388" name="Picture 6" descr="https://encrypted-tbn2.google.com/images?q=tbn:ANd9GcSTuQb-t3ttbyaWPBSM-8jkR0uGA4RV_KrAiDvZHGP_sWztUW6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0200" y="1557338"/>
            <a:ext cx="4032250" cy="3427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5" descr="https://encrypted-tbn0.google.com/images?q=tbn:ANd9GcSNSNv4Q3ODg-BRbamGayr8GOZqEJDkhE5qwR6NJ4mxDSIwPY6m2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86025" y="439738"/>
            <a:ext cx="7413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a:r>
              <a:rPr lang="en-AU" sz="2400" b="1" dirty="0">
                <a:solidFill>
                  <a:schemeClr val="tx2"/>
                </a:solidFill>
              </a:rPr>
              <a:t>Unity vs diversity</a:t>
            </a:r>
          </a:p>
        </p:txBody>
      </p:sp>
      <p:sp>
        <p:nvSpPr>
          <p:cNvPr id="17411" name="Rectangle 3"/>
          <p:cNvSpPr>
            <a:spLocks noGrp="1" noChangeArrowheads="1"/>
          </p:cNvSpPr>
          <p:nvPr>
            <p:ph type="body" idx="1"/>
          </p:nvPr>
        </p:nvSpPr>
        <p:spPr>
          <a:xfrm>
            <a:off x="323850" y="1773238"/>
            <a:ext cx="4176713" cy="2592387"/>
          </a:xfrm>
        </p:spPr>
        <p:txBody>
          <a:bodyPr/>
          <a:lstStyle/>
          <a:p>
            <a:pPr>
              <a:buFont typeface="Wingdings" panose="05000000000000000000" pitchFamily="2" charset="2"/>
              <a:buChar char="Ø"/>
            </a:pPr>
            <a:r>
              <a:rPr lang="en-AU" sz="2000" dirty="0"/>
              <a:t>In what ways has our world become more unified?</a:t>
            </a:r>
          </a:p>
          <a:p>
            <a:pPr>
              <a:buFont typeface="Wingdings" panose="05000000000000000000" pitchFamily="2" charset="2"/>
              <a:buChar char="Ø"/>
            </a:pPr>
            <a:endParaRPr lang="en-AU" sz="2000" dirty="0"/>
          </a:p>
          <a:p>
            <a:pPr>
              <a:buFont typeface="Wingdings" panose="05000000000000000000" pitchFamily="2" charset="2"/>
              <a:buChar char="Ø"/>
            </a:pPr>
            <a:r>
              <a:rPr lang="en-AU" sz="2000" dirty="0"/>
              <a:t>In what ways has our world become more diversified?</a:t>
            </a:r>
          </a:p>
          <a:p>
            <a:pPr>
              <a:buFont typeface="Wingdings" panose="05000000000000000000" pitchFamily="2" charset="2"/>
              <a:buChar char="Ø"/>
            </a:pPr>
            <a:endParaRPr lang="en-AU" sz="2000" dirty="0"/>
          </a:p>
          <a:p>
            <a:pPr>
              <a:buFontTx/>
              <a:buNone/>
            </a:pPr>
            <a:endParaRPr lang="en-AU" sz="2000" dirty="0"/>
          </a:p>
          <a:p>
            <a:pPr>
              <a:buFontTx/>
              <a:buNone/>
            </a:pPr>
            <a:endParaRPr lang="en-AU" sz="2000" dirty="0"/>
          </a:p>
          <a:p>
            <a:pPr>
              <a:buFontTx/>
              <a:buNone/>
            </a:pPr>
            <a:endParaRPr lang="en-AU" sz="2000" dirty="0"/>
          </a:p>
          <a:p>
            <a:pPr>
              <a:buFontTx/>
              <a:buNone/>
            </a:pPr>
            <a:endParaRPr lang="en-AU" sz="2000" dirty="0"/>
          </a:p>
          <a:p>
            <a:pPr>
              <a:buFontTx/>
              <a:buNone/>
            </a:pPr>
            <a:endParaRPr lang="en-AU" sz="2000" dirty="0"/>
          </a:p>
          <a:p>
            <a:endParaRPr lang="en-AU" sz="2000" dirty="0"/>
          </a:p>
        </p:txBody>
      </p:sp>
      <p:pic>
        <p:nvPicPr>
          <p:cNvPr id="4" name="18c4c149-10f7-4198-bcd0-99fa0a1e15c4" descr="77231074D13F4CBDA929E54C2BF673A8@OliverP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00563" y="1557338"/>
            <a:ext cx="4346575" cy="280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5" descr="https://encrypted-tbn0.google.com/images?q=tbn:ANd9GcSNSNv4Q3ODg-BRbamGayr8GOZqEJDkhE5qwR6NJ4mxDSIwPY6m2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86025" y="439738"/>
            <a:ext cx="7413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1">
                                            <p:txEl>
                                              <p:pRg st="2" end="2"/>
                                            </p:txEl>
                                          </p:spTgt>
                                        </p:tgtEl>
                                        <p:attrNameLst>
                                          <p:attrName>style.visibility</p:attrName>
                                        </p:attrNameLst>
                                      </p:cBhvr>
                                      <p:to>
                                        <p:strVal val="visible"/>
                                      </p:to>
                                    </p:set>
                                    <p:anim calcmode="lin" valueType="num">
                                      <p:cBhvr additive="base">
                                        <p:cTn id="13" dur="5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sz="2400" b="1" dirty="0">
                <a:solidFill>
                  <a:schemeClr val="tx2"/>
                </a:solidFill>
              </a:rPr>
              <a:t>Relating to the required reading this week</a:t>
            </a:r>
          </a:p>
        </p:txBody>
      </p:sp>
      <p:sp>
        <p:nvSpPr>
          <p:cNvPr id="3" name="Content Placeholder 2"/>
          <p:cNvSpPr>
            <a:spLocks noGrp="1"/>
          </p:cNvSpPr>
          <p:nvPr>
            <p:ph idx="1"/>
          </p:nvPr>
        </p:nvSpPr>
        <p:spPr>
          <a:xfrm>
            <a:off x="1826666" y="1574874"/>
            <a:ext cx="6913017" cy="3708252"/>
          </a:xfrm>
        </p:spPr>
        <p:txBody>
          <a:bodyPr/>
          <a:lstStyle/>
          <a:p>
            <a:r>
              <a:rPr lang="en-AU" sz="2000" dirty="0"/>
              <a:t>The reading reported findings from interviews with English-speaking educators who teach in international schools overseas – their personal struggles of interacting as ‘the other’, and inability to integrate. </a:t>
            </a:r>
          </a:p>
          <a:p>
            <a:pPr marL="0" indent="0">
              <a:buNone/>
            </a:pPr>
            <a:endParaRPr lang="en-AU" sz="2000" dirty="0"/>
          </a:p>
          <a:p>
            <a:r>
              <a:rPr lang="en-AU" sz="2000" dirty="0"/>
              <a:t>Does contact between cultures and nations make us more global or more local in cultural identification? Why?</a:t>
            </a:r>
          </a:p>
          <a:p>
            <a:pPr marL="0" indent="0">
              <a:buNone/>
            </a:pPr>
            <a:endParaRPr lang="en-AU" sz="2000" dirty="0"/>
          </a:p>
          <a:p>
            <a:pPr marL="0" indent="0">
              <a:buNone/>
            </a:pPr>
            <a:endParaRPr lang="en-AU" sz="2000" dirty="0"/>
          </a:p>
          <a:p>
            <a:endParaRPr lang="en-AU" sz="2000" dirty="0"/>
          </a:p>
          <a:p>
            <a:endParaRPr lang="en-AU" sz="2000" dirty="0"/>
          </a:p>
        </p:txBody>
      </p:sp>
      <p:pic>
        <p:nvPicPr>
          <p:cNvPr id="4" name="Picture 5" descr="https://encrypted-tbn0.google.com/images?q=tbn:ANd9GcSNSNv4Q3ODg-BRbamGayr8GOZqEJDkhE5qwR6NJ4mxDSIwPY6m2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4317" y="1299229"/>
            <a:ext cx="1277341" cy="11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02458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eaLnBrk="1" hangingPunct="1"/>
            <a:r>
              <a:rPr lang="en-AU" sz="2400" b="1" dirty="0">
                <a:solidFill>
                  <a:schemeClr val="tx2"/>
                </a:solidFill>
              </a:rPr>
              <a:t>Your cultural collage… …</a:t>
            </a:r>
          </a:p>
        </p:txBody>
      </p:sp>
      <p:sp>
        <p:nvSpPr>
          <p:cNvPr id="19459" name="Rectangle 3"/>
          <p:cNvSpPr>
            <a:spLocks noGrp="1" noChangeArrowheads="1"/>
          </p:cNvSpPr>
          <p:nvPr>
            <p:ph type="body" idx="1"/>
          </p:nvPr>
        </p:nvSpPr>
        <p:spPr>
          <a:xfrm>
            <a:off x="539552" y="1484313"/>
            <a:ext cx="8352928" cy="4536975"/>
          </a:xfrm>
        </p:spPr>
        <p:txBody>
          <a:bodyPr/>
          <a:lstStyle/>
          <a:p>
            <a:pPr eaLnBrk="1" hangingPunct="1">
              <a:buFont typeface="Wingdings" pitchFamily="2" charset="2"/>
              <a:buChar char="Ø"/>
            </a:pPr>
            <a:r>
              <a:rPr lang="en-AU" dirty="0"/>
              <a:t>Your cultural collage visually tells others who you are – your identities. It identifies you as an individual as well as a member of a group (or groups) you belong to. </a:t>
            </a:r>
          </a:p>
          <a:p>
            <a:pPr eaLnBrk="1" hangingPunct="1">
              <a:buFont typeface="Wingdings" pitchFamily="2" charset="2"/>
              <a:buChar char="Ø"/>
            </a:pPr>
            <a:endParaRPr lang="en-AU" dirty="0"/>
          </a:p>
          <a:p>
            <a:pPr eaLnBrk="1" hangingPunct="1">
              <a:buFont typeface="Wingdings" pitchFamily="2" charset="2"/>
              <a:buChar char="Ø"/>
            </a:pPr>
            <a:r>
              <a:rPr lang="en-AU" dirty="0"/>
              <a:t>Think about your cultural collage now. This will help you to see how you see things through your cultural lenses, and get you prepared for your first assignment.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sz="2400" b="1" dirty="0">
                <a:solidFill>
                  <a:schemeClr val="tx2"/>
                </a:solidFill>
              </a:rPr>
              <a:t>Next week…</a:t>
            </a:r>
          </a:p>
        </p:txBody>
      </p:sp>
      <p:sp>
        <p:nvSpPr>
          <p:cNvPr id="3" name="Content Placeholder 2"/>
          <p:cNvSpPr>
            <a:spLocks noGrp="1"/>
          </p:cNvSpPr>
          <p:nvPr>
            <p:ph idx="1"/>
          </p:nvPr>
        </p:nvSpPr>
        <p:spPr>
          <a:xfrm>
            <a:off x="755576" y="1484784"/>
            <a:ext cx="7921749" cy="3528392"/>
          </a:xfrm>
        </p:spPr>
        <p:txBody>
          <a:bodyPr/>
          <a:lstStyle/>
          <a:p>
            <a:pPr>
              <a:buFont typeface="Wingdings" panose="05000000000000000000" pitchFamily="2" charset="2"/>
              <a:buChar char="Ø"/>
            </a:pPr>
            <a:r>
              <a:rPr lang="en-AU" sz="2000" dirty="0"/>
              <a:t>Next week’s lecture will focus on culture; we will discuss the nature and characteristics of culture, and how it influences our thinking, doing, and being.</a:t>
            </a:r>
          </a:p>
          <a:p>
            <a:pPr>
              <a:buFont typeface="Wingdings" panose="05000000000000000000" pitchFamily="2" charset="2"/>
              <a:buChar char="Ø"/>
            </a:pPr>
            <a:endParaRPr lang="en-AU" sz="2000" dirty="0"/>
          </a:p>
          <a:p>
            <a:pPr>
              <a:buFont typeface="Wingdings" panose="05000000000000000000" pitchFamily="2" charset="2"/>
              <a:buChar char="Ø"/>
            </a:pPr>
            <a:r>
              <a:rPr lang="en-AU" sz="2000" dirty="0"/>
              <a:t>Tutorials start in Week 2. Share your cultural collage with your classmates in class.</a:t>
            </a:r>
          </a:p>
          <a:p>
            <a:pPr>
              <a:buFont typeface="Wingdings" panose="05000000000000000000" pitchFamily="2" charset="2"/>
              <a:buChar char="Ø"/>
            </a:pPr>
            <a:endParaRPr lang="en-AU" sz="2000" dirty="0"/>
          </a:p>
          <a:p>
            <a:pPr>
              <a:buFont typeface="Wingdings" panose="05000000000000000000" pitchFamily="2" charset="2"/>
              <a:buChar char="Ø"/>
            </a:pPr>
            <a:endParaRPr lang="en-AU" sz="2000" dirty="0"/>
          </a:p>
        </p:txBody>
      </p:sp>
    </p:spTree>
    <p:extLst>
      <p:ext uri="{BB962C8B-B14F-4D97-AF65-F5344CB8AC3E}">
        <p14:creationId xmlns:p14="http://schemas.microsoft.com/office/powerpoint/2010/main" val="304494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eaLnBrk="1" hangingPunct="1"/>
            <a:r>
              <a:rPr lang="en-AU" sz="2800" b="1" dirty="0"/>
              <a:t>Course Coordinator/Lecturer</a:t>
            </a:r>
          </a:p>
        </p:txBody>
      </p:sp>
      <p:sp>
        <p:nvSpPr>
          <p:cNvPr id="4099" name="Rectangle 3"/>
          <p:cNvSpPr>
            <a:spLocks noGrp="1" noChangeArrowheads="1"/>
          </p:cNvSpPr>
          <p:nvPr>
            <p:ph type="body" idx="1"/>
          </p:nvPr>
        </p:nvSpPr>
        <p:spPr>
          <a:xfrm>
            <a:off x="611560" y="1556792"/>
            <a:ext cx="8352928" cy="3744416"/>
          </a:xfrm>
        </p:spPr>
        <p:txBody>
          <a:bodyPr/>
          <a:lstStyle/>
          <a:p>
            <a:pPr eaLnBrk="1" hangingPunct="1">
              <a:buFontTx/>
              <a:buNone/>
              <a:defRPr/>
            </a:pPr>
            <a:r>
              <a:rPr lang="en-AU" sz="2000" dirty="0"/>
              <a:t>	</a:t>
            </a:r>
            <a:r>
              <a:rPr lang="en-AU" dirty="0"/>
              <a:t>Shuang Liu (Shuang)</a:t>
            </a:r>
          </a:p>
          <a:p>
            <a:pPr eaLnBrk="1" hangingPunct="1">
              <a:buNone/>
              <a:defRPr/>
            </a:pPr>
            <a:r>
              <a:rPr lang="en-AU" dirty="0"/>
              <a:t>	Email: </a:t>
            </a:r>
            <a:r>
              <a:rPr lang="en-AU" dirty="0">
                <a:solidFill>
                  <a:schemeClr val="accent4">
                    <a:lumMod val="95000"/>
                    <a:lumOff val="5000"/>
                  </a:schemeClr>
                </a:solidFill>
              </a:rPr>
              <a:t>shuang.liu@uq.edu.au</a:t>
            </a:r>
          </a:p>
          <a:p>
            <a:pPr eaLnBrk="1" hangingPunct="1">
              <a:buNone/>
              <a:defRPr/>
            </a:pPr>
            <a:r>
              <a:rPr lang="en-AU" dirty="0">
                <a:solidFill>
                  <a:schemeClr val="accent4">
                    <a:lumMod val="95000"/>
                    <a:lumOff val="5000"/>
                  </a:schemeClr>
                </a:solidFill>
              </a:rPr>
              <a:t>	</a:t>
            </a:r>
            <a:r>
              <a:rPr lang="en-AU" dirty="0"/>
              <a:t>Phone: 3346 8242</a:t>
            </a:r>
          </a:p>
          <a:p>
            <a:pPr eaLnBrk="1" hangingPunct="1">
              <a:buFontTx/>
              <a:buNone/>
              <a:defRPr/>
            </a:pPr>
            <a:r>
              <a:rPr lang="en-AU" dirty="0"/>
              <a:t>	Office location: Room 712, </a:t>
            </a:r>
            <a:r>
              <a:rPr lang="en-AU" dirty="0" err="1"/>
              <a:t>Michie</a:t>
            </a:r>
            <a:r>
              <a:rPr lang="en-AU" dirty="0"/>
              <a:t> Building, St Lucia campus</a:t>
            </a:r>
          </a:p>
          <a:p>
            <a:pPr eaLnBrk="1" hangingPunct="1">
              <a:buFontTx/>
              <a:buNone/>
              <a:defRPr/>
            </a:pPr>
            <a:r>
              <a:rPr lang="en-AU" dirty="0"/>
              <a:t>	Consultation hours: Monday 10am-12pm during teaching weeks OR by appointment.</a:t>
            </a:r>
          </a:p>
          <a:p>
            <a:pPr eaLnBrk="1" hangingPunct="1">
              <a:buFontTx/>
              <a:buNone/>
              <a:defRPr/>
            </a:pPr>
            <a:endParaRPr lang="en-AU" sz="2000" dirty="0"/>
          </a:p>
          <a:p>
            <a:pPr eaLnBrk="1" hangingPunct="1">
              <a:buFontTx/>
              <a:buNone/>
              <a:defRPr/>
            </a:pPr>
            <a:r>
              <a:rPr lang="en-AU" sz="2000" dirty="0"/>
              <a:t>			</a:t>
            </a:r>
          </a:p>
          <a:p>
            <a:pPr eaLnBrk="1" hangingPunct="1">
              <a:buFontTx/>
              <a:buNone/>
              <a:defRPr/>
            </a:pPr>
            <a:r>
              <a:rPr lang="en-AU" sz="2000" dirty="0"/>
              <a:t>	</a:t>
            </a:r>
            <a:endParaRPr lang="en-AU" sz="2000" dirty="0">
              <a:solidFill>
                <a:schemeClr val="accent4"/>
              </a:solidFill>
            </a:endParaRPr>
          </a:p>
          <a:p>
            <a:pPr eaLnBrk="1" hangingPunct="1">
              <a:buFontTx/>
              <a:buNone/>
              <a:defRPr/>
            </a:pPr>
            <a:endParaRPr lang="en-AU" sz="2000" dirty="0"/>
          </a:p>
          <a:p>
            <a:pPr eaLnBrk="1" hangingPunct="1">
              <a:buFontTx/>
              <a:buNone/>
              <a:defRPr/>
            </a:pPr>
            <a:endParaRPr lang="en-AU" sz="2000" dirty="0"/>
          </a:p>
          <a:p>
            <a:pPr eaLnBrk="1" hangingPunct="1">
              <a:buFontTx/>
              <a:buNone/>
              <a:defRPr/>
            </a:pPr>
            <a:endParaRPr lang="en-AU" sz="2000" dirty="0"/>
          </a:p>
          <a:p>
            <a:pPr eaLnBrk="1" hangingPunct="1">
              <a:defRPr/>
            </a:pPr>
            <a:endParaRPr lang="en-AU" sz="2000" dirty="0"/>
          </a:p>
          <a:p>
            <a:pPr eaLnBrk="1" hangingPunct="1">
              <a:defRPr/>
            </a:pPr>
            <a:endParaRPr lang="en-AU" sz="2000" dirty="0"/>
          </a:p>
        </p:txBody>
      </p:sp>
    </p:spTree>
    <p:extLst>
      <p:ext uri="{BB962C8B-B14F-4D97-AF65-F5344CB8AC3E}">
        <p14:creationId xmlns:p14="http://schemas.microsoft.com/office/powerpoint/2010/main" val="731470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eaLnBrk="1" hangingPunct="1"/>
            <a:r>
              <a:rPr lang="en-AU" sz="2800" b="1" dirty="0"/>
              <a:t>Tutors and contact information</a:t>
            </a:r>
          </a:p>
        </p:txBody>
      </p:sp>
      <p:sp>
        <p:nvSpPr>
          <p:cNvPr id="4099" name="Rectangle 3"/>
          <p:cNvSpPr>
            <a:spLocks noGrp="1" noChangeArrowheads="1"/>
          </p:cNvSpPr>
          <p:nvPr>
            <p:ph type="body" idx="1"/>
          </p:nvPr>
        </p:nvSpPr>
        <p:spPr>
          <a:xfrm>
            <a:off x="1478587" y="1412776"/>
            <a:ext cx="7270125" cy="5040907"/>
          </a:xfrm>
        </p:spPr>
        <p:txBody>
          <a:bodyPr/>
          <a:lstStyle/>
          <a:p>
            <a:pPr eaLnBrk="1" hangingPunct="1">
              <a:buFontTx/>
              <a:buNone/>
              <a:defRPr/>
            </a:pPr>
            <a:r>
              <a:rPr lang="en-AU" sz="2000" dirty="0"/>
              <a:t>	</a:t>
            </a:r>
            <a:r>
              <a:rPr lang="en-AU" dirty="0"/>
              <a:t>Shuang Liu (Shuang)</a:t>
            </a:r>
          </a:p>
          <a:p>
            <a:pPr eaLnBrk="1" hangingPunct="1">
              <a:buFontTx/>
              <a:buNone/>
              <a:defRPr/>
            </a:pPr>
            <a:r>
              <a:rPr lang="en-AU" dirty="0"/>
              <a:t>	Tutorial group: FD/T02 </a:t>
            </a:r>
          </a:p>
          <a:p>
            <a:pPr eaLnBrk="1" hangingPunct="1">
              <a:buFontTx/>
              <a:buNone/>
              <a:defRPr/>
            </a:pPr>
            <a:r>
              <a:rPr lang="en-AU" dirty="0"/>
              <a:t>	Email: shuang.liu@uq.edu.au</a:t>
            </a:r>
          </a:p>
          <a:p>
            <a:pPr eaLnBrk="1" hangingPunct="1">
              <a:buFontTx/>
              <a:buNone/>
              <a:defRPr/>
            </a:pPr>
            <a:endParaRPr lang="en-AU" sz="2000" dirty="0"/>
          </a:p>
          <a:p>
            <a:pPr eaLnBrk="1" hangingPunct="1">
              <a:buFontTx/>
              <a:buNone/>
              <a:defRPr/>
            </a:pPr>
            <a:r>
              <a:rPr lang="en-AU" sz="2000" dirty="0"/>
              <a:t>	</a:t>
            </a:r>
            <a:r>
              <a:rPr lang="en-AU" dirty="0"/>
              <a:t>Sushma Griffin (Sushma)</a:t>
            </a:r>
          </a:p>
          <a:p>
            <a:pPr eaLnBrk="1" hangingPunct="1">
              <a:buFontTx/>
              <a:buNone/>
              <a:defRPr/>
            </a:pPr>
            <a:r>
              <a:rPr lang="en-AU" dirty="0"/>
              <a:t>	Tutorial groups: FD/T01, EX/T01, EX/T04</a:t>
            </a:r>
          </a:p>
          <a:p>
            <a:pPr eaLnBrk="1" hangingPunct="1">
              <a:buFontTx/>
              <a:buNone/>
              <a:defRPr/>
            </a:pPr>
            <a:r>
              <a:rPr lang="en-AU" dirty="0"/>
              <a:t>	</a:t>
            </a:r>
            <a:r>
              <a:rPr lang="en-AU" dirty="0">
                <a:solidFill>
                  <a:schemeClr val="accent4"/>
                </a:solidFill>
              </a:rPr>
              <a:t>Email: sushma.griffin@uq.edu.au</a:t>
            </a:r>
            <a:endParaRPr lang="en-AU" dirty="0"/>
          </a:p>
          <a:p>
            <a:pPr eaLnBrk="1" hangingPunct="1">
              <a:buFontTx/>
              <a:buNone/>
              <a:defRPr/>
            </a:pPr>
            <a:endParaRPr lang="en-AU" dirty="0"/>
          </a:p>
          <a:p>
            <a:pPr eaLnBrk="1" hangingPunct="1">
              <a:buFontTx/>
              <a:buNone/>
              <a:defRPr/>
            </a:pPr>
            <a:r>
              <a:rPr lang="en-AU" dirty="0"/>
              <a:t>	Tran Nghi Le Tran (Tran)</a:t>
            </a:r>
          </a:p>
          <a:p>
            <a:pPr eaLnBrk="1" hangingPunct="1">
              <a:buFontTx/>
              <a:buNone/>
              <a:defRPr/>
            </a:pPr>
            <a:r>
              <a:rPr lang="en-AU" dirty="0"/>
              <a:t>	Tutorial groups: EX/T02, EX/T03</a:t>
            </a:r>
          </a:p>
          <a:p>
            <a:pPr eaLnBrk="1" hangingPunct="1">
              <a:buFontTx/>
              <a:buNone/>
              <a:defRPr/>
            </a:pPr>
            <a:r>
              <a:rPr lang="en-AU" dirty="0"/>
              <a:t>	</a:t>
            </a:r>
            <a:r>
              <a:rPr lang="en-AU" dirty="0">
                <a:solidFill>
                  <a:schemeClr val="accent4"/>
                </a:solidFill>
              </a:rPr>
              <a:t>Email: n.tranle@uq.edu.au</a:t>
            </a:r>
          </a:p>
          <a:p>
            <a:pPr eaLnBrk="1" hangingPunct="1">
              <a:buFontTx/>
              <a:buNone/>
              <a:defRPr/>
            </a:pPr>
            <a:endParaRPr lang="en-AU" dirty="0">
              <a:solidFill>
                <a:schemeClr val="accent4"/>
              </a:solidFill>
            </a:endParaRPr>
          </a:p>
          <a:p>
            <a:pPr eaLnBrk="1" hangingPunct="1">
              <a:buFontTx/>
              <a:buNone/>
              <a:defRPr/>
            </a:pPr>
            <a:r>
              <a:rPr lang="en-AU" dirty="0"/>
              <a:t>	</a:t>
            </a:r>
          </a:p>
          <a:p>
            <a:pPr eaLnBrk="1" hangingPunct="1">
              <a:buFontTx/>
              <a:buNone/>
              <a:defRPr/>
            </a:pPr>
            <a:r>
              <a:rPr lang="en-AU" dirty="0"/>
              <a:t>Note: Consultation with tutors is by appointment.</a:t>
            </a:r>
          </a:p>
          <a:p>
            <a:pPr eaLnBrk="1" hangingPunct="1">
              <a:defRPr/>
            </a:pPr>
            <a:endParaRPr lang="en-AU" sz="2000" dirty="0"/>
          </a:p>
          <a:p>
            <a:pPr eaLnBrk="1" hangingPunct="1">
              <a:defRPr/>
            </a:pPr>
            <a:endParaRPr lang="en-AU" sz="2000" dirty="0"/>
          </a:p>
        </p:txBody>
      </p:sp>
      <p:pic>
        <p:nvPicPr>
          <p:cNvPr id="4101" name="Picture 10" descr="https://encrypted-tbn2.google.com/images?q=tbn:ANd9GcSG0zIBE7nv3RoAkskYRThNEhbaNjuXEQAFaEm9FNeVV_V97JoHU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3213099"/>
            <a:ext cx="431800" cy="431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0" descr="https://encrypted-tbn2.google.com/images?q=tbn:ANd9GcSG0zIBE7nv3RoAkskYRThNEhbaNjuXEQAFaEm9FNeVV_V97JoHU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0932" y="1539180"/>
            <a:ext cx="4318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https://encrypted-tbn2.google.com/images?q=tbn:ANd9GcSG0zIBE7nv3RoAkskYRThNEhbaNjuXEQAFaEm9FNeVV_V97JoHUQ">
            <a:extLst>
              <a:ext uri="{FF2B5EF4-FFF2-40B4-BE49-F238E27FC236}">
                <a16:creationId xmlns:a16="http://schemas.microsoft.com/office/drawing/2014/main" id="{25A9C2E5-5AF9-41F1-B40B-56D4731D30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3860" y="4990661"/>
            <a:ext cx="431800" cy="431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3347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b="1" dirty="0"/>
              <a:t>Learning objectives</a:t>
            </a:r>
          </a:p>
        </p:txBody>
      </p:sp>
      <p:sp>
        <p:nvSpPr>
          <p:cNvPr id="3" name="Content Placeholder 2"/>
          <p:cNvSpPr>
            <a:spLocks noGrp="1"/>
          </p:cNvSpPr>
          <p:nvPr>
            <p:ph idx="1"/>
          </p:nvPr>
        </p:nvSpPr>
        <p:spPr>
          <a:xfrm>
            <a:off x="827585" y="1772816"/>
            <a:ext cx="7704856" cy="3312368"/>
          </a:xfrm>
        </p:spPr>
        <p:txBody>
          <a:bodyPr/>
          <a:lstStyle/>
          <a:p>
            <a:pPr marL="0" indent="0">
              <a:buNone/>
            </a:pPr>
            <a:r>
              <a:rPr lang="en-AU" dirty="0"/>
              <a:t>At the end of this lecture, you should be able to:</a:t>
            </a:r>
          </a:p>
          <a:p>
            <a:r>
              <a:rPr lang="en-AU" dirty="0"/>
              <a:t>Have a good understanding of the course structure and requirements.</a:t>
            </a:r>
          </a:p>
          <a:p>
            <a:r>
              <a:rPr lang="en-AU" dirty="0"/>
              <a:t>Recognise the importance of knowledge of intercultural communication.</a:t>
            </a:r>
          </a:p>
        </p:txBody>
      </p:sp>
    </p:spTree>
    <p:extLst>
      <p:ext uri="{BB962C8B-B14F-4D97-AF65-F5344CB8AC3E}">
        <p14:creationId xmlns:p14="http://schemas.microsoft.com/office/powerpoint/2010/main" val="4121996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11560" y="225425"/>
            <a:ext cx="8137153" cy="863600"/>
          </a:xfrm>
        </p:spPr>
        <p:txBody>
          <a:bodyPr/>
          <a:lstStyle/>
          <a:p>
            <a:pPr algn="ctr" eaLnBrk="1" hangingPunct="1"/>
            <a:r>
              <a:rPr lang="en-AU" sz="2400" b="1" dirty="0">
                <a:solidFill>
                  <a:schemeClr val="tx2"/>
                </a:solidFill>
              </a:rPr>
              <a:t>What ability will I develop in this course?</a:t>
            </a:r>
          </a:p>
        </p:txBody>
      </p:sp>
      <p:sp>
        <p:nvSpPr>
          <p:cNvPr id="8195" name="Rectangle 3"/>
          <p:cNvSpPr>
            <a:spLocks noGrp="1" noChangeArrowheads="1"/>
          </p:cNvSpPr>
          <p:nvPr>
            <p:ph type="body" idx="1"/>
          </p:nvPr>
        </p:nvSpPr>
        <p:spPr>
          <a:xfrm>
            <a:off x="539304" y="1412875"/>
            <a:ext cx="8137153" cy="5040461"/>
          </a:xfrm>
        </p:spPr>
        <p:txBody>
          <a:bodyPr/>
          <a:lstStyle/>
          <a:p>
            <a:pPr eaLnBrk="1" hangingPunct="1">
              <a:buFont typeface="Wingdings" pitchFamily="2" charset="2"/>
              <a:buChar char="Ø"/>
            </a:pPr>
            <a:r>
              <a:rPr lang="en-AU" dirty="0"/>
              <a:t>Demonstrated knowledge and skills of intercultural communication.</a:t>
            </a:r>
          </a:p>
          <a:p>
            <a:pPr eaLnBrk="1" hangingPunct="1">
              <a:buFont typeface="Wingdings" pitchFamily="2" charset="2"/>
              <a:buChar char="Ø"/>
            </a:pPr>
            <a:r>
              <a:rPr lang="en-AU" dirty="0"/>
              <a:t>Critical analysis of the role of communication in various situations.</a:t>
            </a:r>
          </a:p>
          <a:p>
            <a:pPr eaLnBrk="1" hangingPunct="1">
              <a:buFont typeface="Wingdings" pitchFamily="2" charset="2"/>
              <a:buChar char="Ø"/>
            </a:pPr>
            <a:r>
              <a:rPr lang="en-AU" dirty="0"/>
              <a:t>Ability to translate knowledge and skills to specialist and non-specialist audiences.</a:t>
            </a:r>
          </a:p>
          <a:p>
            <a:pPr eaLnBrk="1" hangingPunct="1">
              <a:buFont typeface="Wingdings" pitchFamily="2" charset="2"/>
              <a:buChar char="Ø"/>
            </a:pPr>
            <a:r>
              <a:rPr lang="en-AU" dirty="0"/>
              <a:t>Engaging sensitively, confidently, and appropriately in intercultural communication.</a:t>
            </a:r>
          </a:p>
          <a:p>
            <a:pPr eaLnBrk="1" hangingPunct="1">
              <a:buFont typeface="Wingdings" pitchFamily="2" charset="2"/>
              <a:buChar char="Ø"/>
            </a:pPr>
            <a:r>
              <a:rPr lang="en-AU" dirty="0"/>
              <a:t>Capacity to train yourself and others to become competent communicators in intercultural contexts.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eaLnBrk="1" hangingPunct="1"/>
            <a:r>
              <a:rPr lang="en-AU" sz="2400" b="1" dirty="0">
                <a:solidFill>
                  <a:schemeClr val="tx2"/>
                </a:solidFill>
              </a:rPr>
              <a:t>What learning resources do I have?</a:t>
            </a:r>
          </a:p>
        </p:txBody>
      </p:sp>
      <p:sp>
        <p:nvSpPr>
          <p:cNvPr id="9219" name="Rectangle 3"/>
          <p:cNvSpPr>
            <a:spLocks noGrp="1" noChangeArrowheads="1"/>
          </p:cNvSpPr>
          <p:nvPr>
            <p:ph type="body" idx="1"/>
          </p:nvPr>
        </p:nvSpPr>
        <p:spPr>
          <a:xfrm>
            <a:off x="2339752" y="1556792"/>
            <a:ext cx="6480718" cy="4032447"/>
          </a:xfrm>
        </p:spPr>
        <p:txBody>
          <a:bodyPr/>
          <a:lstStyle/>
          <a:p>
            <a:pPr eaLnBrk="1" hangingPunct="1">
              <a:buFont typeface="Wingdings" panose="05000000000000000000" pitchFamily="2" charset="2"/>
              <a:buChar char="Ø"/>
            </a:pPr>
            <a:r>
              <a:rPr lang="en-AU" dirty="0"/>
              <a:t>Blackboard course site</a:t>
            </a:r>
          </a:p>
          <a:p>
            <a:pPr eaLnBrk="1" hangingPunct="1">
              <a:buFont typeface="Wingdings" panose="05000000000000000000" pitchFamily="2" charset="2"/>
              <a:buChar char="Ø"/>
            </a:pPr>
            <a:r>
              <a:rPr lang="en-AU" dirty="0"/>
              <a:t>Electronic Course Profile (ECP)</a:t>
            </a:r>
          </a:p>
          <a:p>
            <a:pPr eaLnBrk="1" hangingPunct="1">
              <a:buFont typeface="Wingdings" panose="05000000000000000000" pitchFamily="2" charset="2"/>
              <a:buChar char="Ø"/>
            </a:pPr>
            <a:r>
              <a:rPr lang="en-AU" dirty="0"/>
              <a:t>Lectures and tutorials; lecture notes, power point slides, tutorial notes, and readings, and Q&amp;A Padlet</a:t>
            </a:r>
          </a:p>
          <a:p>
            <a:pPr eaLnBrk="1" hangingPunct="1">
              <a:buFont typeface="Wingdings" panose="05000000000000000000" pitchFamily="2" charset="2"/>
              <a:buChar char="Ø"/>
            </a:pPr>
            <a:r>
              <a:rPr lang="en-AU" dirty="0"/>
              <a:t>Discussion board on Blackboard</a:t>
            </a:r>
          </a:p>
          <a:p>
            <a:pPr eaLnBrk="1" hangingPunct="1">
              <a:buFont typeface="Wingdings" panose="05000000000000000000" pitchFamily="2" charset="2"/>
              <a:buChar char="Ø"/>
            </a:pPr>
            <a:r>
              <a:rPr lang="en-AU" dirty="0"/>
              <a:t>Consultation</a:t>
            </a:r>
          </a:p>
          <a:p>
            <a:pPr eaLnBrk="1" hangingPunct="1">
              <a:buFont typeface="Wingdings" panose="05000000000000000000" pitchFamily="2" charset="2"/>
              <a:buChar char="Ø"/>
            </a:pPr>
            <a:r>
              <a:rPr lang="en-AU" dirty="0"/>
              <a:t>Peer learning support</a:t>
            </a:r>
          </a:p>
          <a:p>
            <a:pPr marL="0" indent="0" eaLnBrk="1" hangingPunct="1">
              <a:buNone/>
            </a:pPr>
            <a:endParaRPr lang="en-AU" sz="2000" dirty="0"/>
          </a:p>
          <a:p>
            <a:pPr eaLnBrk="1" hangingPunct="1">
              <a:lnSpc>
                <a:spcPct val="80000"/>
              </a:lnSpc>
              <a:buFontTx/>
              <a:buNone/>
            </a:pPr>
            <a:endParaRPr lang="en-AU" sz="2000" dirty="0"/>
          </a:p>
        </p:txBody>
      </p:sp>
      <p:pic>
        <p:nvPicPr>
          <p:cNvPr id="1026" name="Picture 2" descr="Image result for learning resourc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30" y="1844824"/>
            <a:ext cx="1800199" cy="139074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gtEl>
                                        <p:attrNameLst>
                                          <p:attrName>style.visibility</p:attrName>
                                        </p:attrNameLst>
                                      </p:cBhvr>
                                      <p:to>
                                        <p:strVal val="visible"/>
                                      </p:to>
                                    </p:set>
                                    <p:anim calcmode="lin" valueType="num">
                                      <p:cBhvr additive="base">
                                        <p:cTn id="7" dur="500" fill="hold"/>
                                        <p:tgtEl>
                                          <p:spTgt spid="9219"/>
                                        </p:tgtEl>
                                        <p:attrNameLst>
                                          <p:attrName>ppt_x</p:attrName>
                                        </p:attrNameLst>
                                      </p:cBhvr>
                                      <p:tavLst>
                                        <p:tav tm="0">
                                          <p:val>
                                            <p:strVal val="#ppt_x"/>
                                          </p:val>
                                        </p:tav>
                                        <p:tav tm="100000">
                                          <p:val>
                                            <p:strVal val="#ppt_x"/>
                                          </p:val>
                                        </p:tav>
                                      </p:tavLst>
                                    </p:anim>
                                    <p:anim calcmode="lin" valueType="num">
                                      <p:cBhvr additive="base">
                                        <p:cTn id="8" dur="500" fill="hold"/>
                                        <p:tgtEl>
                                          <p:spTgt spid="92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899592" y="4394"/>
            <a:ext cx="7497762" cy="1143000"/>
          </a:xfrm>
        </p:spPr>
        <p:txBody>
          <a:bodyPr>
            <a:normAutofit fontScale="90000"/>
          </a:bodyPr>
          <a:lstStyle/>
          <a:p>
            <a:pPr algn="ctr" fontAlgn="auto">
              <a:spcAft>
                <a:spcPts val="0"/>
              </a:spcAft>
              <a:defRPr/>
            </a:pPr>
            <a:r>
              <a:rPr lang="en-US" sz="2400" b="1" dirty="0">
                <a:solidFill>
                  <a:schemeClr val="tx2">
                    <a:satMod val="130000"/>
                  </a:schemeClr>
                </a:solidFill>
              </a:rPr>
              <a:t/>
            </a:r>
            <a:br>
              <a:rPr lang="en-US" sz="2400" b="1" dirty="0">
                <a:solidFill>
                  <a:schemeClr val="tx2">
                    <a:satMod val="130000"/>
                  </a:schemeClr>
                </a:solidFill>
              </a:rPr>
            </a:br>
            <a:r>
              <a:rPr lang="en-US" sz="2400" b="1" dirty="0">
                <a:solidFill>
                  <a:schemeClr val="tx2">
                    <a:satMod val="130000"/>
                  </a:schemeClr>
                </a:solidFill>
              </a:rPr>
              <a:t/>
            </a:r>
            <a:br>
              <a:rPr lang="en-US" sz="2400" b="1" dirty="0">
                <a:solidFill>
                  <a:schemeClr val="tx2">
                    <a:satMod val="130000"/>
                  </a:schemeClr>
                </a:solidFill>
              </a:rPr>
            </a:br>
            <a:r>
              <a:rPr lang="en-US" sz="2700" b="1" dirty="0">
                <a:solidFill>
                  <a:schemeClr val="tx2"/>
                </a:solidFill>
              </a:rPr>
              <a:t>What should I do to learn in the course?</a:t>
            </a:r>
            <a:endParaRPr lang="en-AU" sz="2700" b="1" dirty="0">
              <a:solidFill>
                <a:schemeClr val="tx2"/>
              </a:solidFill>
            </a:endParaRPr>
          </a:p>
        </p:txBody>
      </p:sp>
      <p:sp>
        <p:nvSpPr>
          <p:cNvPr id="12291" name="Rectangle 3"/>
          <p:cNvSpPr>
            <a:spLocks noGrp="1" noChangeArrowheads="1"/>
          </p:cNvSpPr>
          <p:nvPr>
            <p:ph idx="1"/>
          </p:nvPr>
        </p:nvSpPr>
        <p:spPr>
          <a:xfrm>
            <a:off x="2555776" y="1412776"/>
            <a:ext cx="5759723" cy="4464496"/>
          </a:xfrm>
        </p:spPr>
        <p:txBody>
          <a:bodyPr/>
          <a:lstStyle/>
          <a:p>
            <a:pPr>
              <a:buFont typeface="Wingdings" panose="05000000000000000000" pitchFamily="2" charset="2"/>
              <a:buChar char="Ø"/>
            </a:pPr>
            <a:r>
              <a:rPr lang="en-AU" dirty="0"/>
              <a:t>Read lecture notes, </a:t>
            </a:r>
            <a:r>
              <a:rPr lang="en-AU" dirty="0" err="1"/>
              <a:t>powerpoints</a:t>
            </a:r>
            <a:r>
              <a:rPr lang="en-AU" dirty="0"/>
              <a:t>, and required reading prior to each lecture.</a:t>
            </a:r>
          </a:p>
          <a:p>
            <a:pPr>
              <a:buFont typeface="Wingdings" panose="05000000000000000000" pitchFamily="2" charset="2"/>
              <a:buChar char="Ø"/>
            </a:pPr>
            <a:r>
              <a:rPr lang="en-AU" dirty="0"/>
              <a:t>Read tutorial notes prior to each tutorial.</a:t>
            </a:r>
          </a:p>
          <a:p>
            <a:pPr>
              <a:buFont typeface="Wingdings" panose="05000000000000000000" pitchFamily="2" charset="2"/>
              <a:buChar char="Ø"/>
            </a:pPr>
            <a:r>
              <a:rPr lang="en-AU" dirty="0"/>
              <a:t>Participate in exercises in class or online.</a:t>
            </a:r>
          </a:p>
          <a:p>
            <a:pPr>
              <a:buFont typeface="Wingdings" panose="05000000000000000000" pitchFamily="2" charset="2"/>
              <a:buChar char="Ø"/>
            </a:pPr>
            <a:r>
              <a:rPr lang="en-AU" dirty="0"/>
              <a:t>Check your UQ STUDENT email account regularly.</a:t>
            </a:r>
          </a:p>
          <a:p>
            <a:pPr>
              <a:buFont typeface="Wingdings" panose="05000000000000000000" pitchFamily="2" charset="2"/>
              <a:buChar char="Ø"/>
            </a:pPr>
            <a:r>
              <a:rPr lang="en-AU" dirty="0"/>
              <a:t>Submit your assignments by the due date.</a:t>
            </a:r>
          </a:p>
          <a:p>
            <a:endParaRPr lang="en-AU" sz="2000" dirty="0"/>
          </a:p>
        </p:txBody>
      </p:sp>
      <p:pic>
        <p:nvPicPr>
          <p:cNvPr id="1026" name="Picture 2" descr="http://cliparts.co/cliparts/6Ty/5yA/6Ty5yAXkc.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1484784"/>
            <a:ext cx="2198845" cy="18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6910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sz="2800" b="1" dirty="0">
                <a:solidFill>
                  <a:schemeClr val="tx2"/>
                </a:solidFill>
              </a:rPr>
              <a:t>Course structure</a:t>
            </a:r>
          </a:p>
        </p:txBody>
      </p:sp>
      <p:graphicFrame>
        <p:nvGraphicFramePr>
          <p:cNvPr id="9" name="Table 8"/>
          <p:cNvGraphicFramePr>
            <a:graphicFrameLocks noGrp="1"/>
          </p:cNvGraphicFramePr>
          <p:nvPr>
            <p:extLst>
              <p:ext uri="{D42A27DB-BD31-4B8C-83A1-F6EECF244321}">
                <p14:modId xmlns:p14="http://schemas.microsoft.com/office/powerpoint/2010/main" val="1025862762"/>
              </p:ext>
            </p:extLst>
          </p:nvPr>
        </p:nvGraphicFramePr>
        <p:xfrm>
          <a:off x="611559" y="1628800"/>
          <a:ext cx="8137154" cy="4511735"/>
        </p:xfrm>
        <a:graphic>
          <a:graphicData uri="http://schemas.openxmlformats.org/drawingml/2006/table">
            <a:tbl>
              <a:tblPr firstRow="1" bandRow="1">
                <a:tableStyleId>{ED083AE6-46FA-4A59-8FB0-9F97EB10719F}</a:tableStyleId>
              </a:tblPr>
              <a:tblGrid>
                <a:gridCol w="1981220">
                  <a:extLst>
                    <a:ext uri="{9D8B030D-6E8A-4147-A177-3AD203B41FA5}">
                      <a16:colId xmlns:a16="http://schemas.microsoft.com/office/drawing/2014/main" val="20000"/>
                    </a:ext>
                  </a:extLst>
                </a:gridCol>
                <a:gridCol w="4528503">
                  <a:extLst>
                    <a:ext uri="{9D8B030D-6E8A-4147-A177-3AD203B41FA5}">
                      <a16:colId xmlns:a16="http://schemas.microsoft.com/office/drawing/2014/main" val="20001"/>
                    </a:ext>
                  </a:extLst>
                </a:gridCol>
                <a:gridCol w="1627431">
                  <a:extLst>
                    <a:ext uri="{9D8B030D-6E8A-4147-A177-3AD203B41FA5}">
                      <a16:colId xmlns:a16="http://schemas.microsoft.com/office/drawing/2014/main" val="20002"/>
                    </a:ext>
                  </a:extLst>
                </a:gridCol>
              </a:tblGrid>
              <a:tr h="11699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2000" dirty="0"/>
                        <a:t>Knowledge &amp; Skills</a:t>
                      </a:r>
                    </a:p>
                    <a:p>
                      <a:endParaRPr lang="en-AU" sz="2000" dirty="0">
                        <a:solidFill>
                          <a:schemeClr val="tx2">
                            <a:lumMod val="50000"/>
                          </a:schemeClr>
                        </a:solidFill>
                      </a:endParaRPr>
                    </a:p>
                  </a:txBody>
                  <a:tcPr/>
                </a:tc>
                <a:tc>
                  <a:txBody>
                    <a:bodyPr/>
                    <a:lstStyle/>
                    <a:p>
                      <a:r>
                        <a:rPr lang="en-AU" sz="2000" b="0" dirty="0"/>
                        <a:t>Globalisation, culture</a:t>
                      </a:r>
                      <a:r>
                        <a:rPr lang="en-AU" sz="2000" b="0" baseline="0" dirty="0"/>
                        <a:t> and people, media and culture, communication,</a:t>
                      </a:r>
                    </a:p>
                    <a:p>
                      <a:r>
                        <a:rPr lang="en-AU" sz="2000" b="0" baseline="0" dirty="0"/>
                        <a:t>Individual and collective identities</a:t>
                      </a:r>
                    </a:p>
                  </a:txBody>
                  <a:tcPr/>
                </a:tc>
                <a:tc>
                  <a:txBody>
                    <a:bodyPr/>
                    <a:lstStyle/>
                    <a:p>
                      <a:r>
                        <a:rPr lang="en-AU" sz="2000" b="0" dirty="0"/>
                        <a:t>Weeks</a:t>
                      </a:r>
                      <a:r>
                        <a:rPr lang="en-AU" sz="2000" b="0" baseline="0" dirty="0"/>
                        <a:t> 1-5</a:t>
                      </a:r>
                      <a:endParaRPr lang="en-AU" sz="2000" b="0" dirty="0">
                        <a:solidFill>
                          <a:schemeClr val="tx2">
                            <a:lumMod val="50000"/>
                          </a:schemeClr>
                        </a:solidFill>
                      </a:endParaRPr>
                    </a:p>
                  </a:txBody>
                  <a:tcPr/>
                </a:tc>
                <a:extLst>
                  <a:ext uri="{0D108BD9-81ED-4DB2-BD59-A6C34878D82A}">
                    <a16:rowId xmlns:a16="http://schemas.microsoft.com/office/drawing/2014/main" val="10000"/>
                  </a:ext>
                </a:extLst>
              </a:tr>
              <a:tr h="8999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2000" b="1" dirty="0"/>
                        <a:t>Application of knowledge and skills</a:t>
                      </a:r>
                    </a:p>
                  </a:txBody>
                  <a:tcPr/>
                </a:tc>
                <a:tc>
                  <a:txBody>
                    <a:bodyPr/>
                    <a:lstStyle/>
                    <a:p>
                      <a:r>
                        <a:rPr lang="en-AU" sz="2000" b="0" baseline="0" dirty="0"/>
                        <a:t>Building intercultural relations</a:t>
                      </a:r>
                    </a:p>
                    <a:p>
                      <a:r>
                        <a:rPr lang="en-AU" sz="2000" b="0" baseline="0" dirty="0">
                          <a:solidFill>
                            <a:schemeClr val="tx1"/>
                          </a:solidFill>
                        </a:rPr>
                        <a:t>Managing intercultural conflicts</a:t>
                      </a:r>
                    </a:p>
                    <a:p>
                      <a:r>
                        <a:rPr lang="en-AU" sz="2000" b="0" baseline="0" dirty="0">
                          <a:solidFill>
                            <a:schemeClr val="tx1"/>
                          </a:solidFill>
                        </a:rPr>
                        <a:t>Living with cultural others</a:t>
                      </a:r>
                    </a:p>
                    <a:p>
                      <a:r>
                        <a:rPr lang="en-AU" sz="2000" b="0" baseline="0" dirty="0"/>
                        <a:t>Managing diversity at workplaces</a:t>
                      </a:r>
                    </a:p>
                    <a:p>
                      <a:r>
                        <a:rPr lang="en-AU" sz="2000" b="0" baseline="0" dirty="0"/>
                        <a:t>Managing intergenerational relations</a:t>
                      </a:r>
                    </a:p>
                    <a:p>
                      <a:r>
                        <a:rPr lang="en-AU" sz="2000" b="0" baseline="0" dirty="0"/>
                        <a:t>Training intercultural competence</a:t>
                      </a:r>
                      <a:endParaRPr lang="en-AU" sz="2000" b="0" dirty="0"/>
                    </a:p>
                  </a:txBody>
                  <a:tcPr/>
                </a:tc>
                <a:tc>
                  <a:txBody>
                    <a:bodyPr/>
                    <a:lstStyle/>
                    <a:p>
                      <a:r>
                        <a:rPr lang="en-AU" sz="2000" b="0" dirty="0"/>
                        <a:t>Week 6-12</a:t>
                      </a:r>
                      <a:endParaRPr lang="en-AU" sz="2000" b="0" dirty="0">
                        <a:solidFill>
                          <a:schemeClr val="tx2">
                            <a:lumMod val="50000"/>
                          </a:schemeClr>
                        </a:solidFill>
                      </a:endParaRPr>
                    </a:p>
                  </a:txBody>
                  <a:tcPr/>
                </a:tc>
                <a:extLst>
                  <a:ext uri="{0D108BD9-81ED-4DB2-BD59-A6C34878D82A}">
                    <a16:rowId xmlns:a16="http://schemas.microsoft.com/office/drawing/2014/main" val="10002"/>
                  </a:ext>
                </a:extLst>
              </a:tr>
              <a:tr h="11167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sz="2000" b="1" dirty="0"/>
                        <a:t>Review and self-directed learning</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2000" b="0" dirty="0"/>
                        <a:t>Reviewing learning materials</a:t>
                      </a:r>
                      <a:r>
                        <a:rPr lang="en-AU" sz="2000" b="0" baseline="0" dirty="0"/>
                        <a:t>, and w</a:t>
                      </a:r>
                      <a:r>
                        <a:rPr lang="en-AU" sz="2000" b="0" dirty="0"/>
                        <a:t>orking on</a:t>
                      </a:r>
                      <a:r>
                        <a:rPr lang="en-AU" sz="2000" b="0" baseline="0" dirty="0"/>
                        <a:t> the final assignment.</a:t>
                      </a:r>
                      <a:endParaRPr lang="en-AU" sz="2000" b="0" dirty="0"/>
                    </a:p>
                  </a:txBody>
                  <a:tcPr>
                    <a:solidFill>
                      <a:schemeClr val="accent1"/>
                    </a:solidFill>
                  </a:tcPr>
                </a:tc>
                <a:tc>
                  <a:txBody>
                    <a:bodyPr/>
                    <a:lstStyle/>
                    <a:p>
                      <a:r>
                        <a:rPr lang="en-AU" sz="2000" b="0" dirty="0">
                          <a:solidFill>
                            <a:schemeClr val="tx1"/>
                          </a:solidFill>
                        </a:rPr>
                        <a:t>Week 13</a:t>
                      </a:r>
                    </a:p>
                  </a:txBody>
                  <a:tcPr>
                    <a:solidFill>
                      <a:schemeClr val="accent1"/>
                    </a:solidFill>
                  </a:tcPr>
                </a:tc>
                <a:extLst>
                  <a:ext uri="{0D108BD9-81ED-4DB2-BD59-A6C34878D82A}">
                    <a16:rowId xmlns:a16="http://schemas.microsoft.com/office/drawing/2014/main" val="3681598205"/>
                  </a:ext>
                </a:extLst>
              </a:tr>
            </a:tbl>
          </a:graphicData>
        </a:graphic>
      </p:graphicFrame>
    </p:spTree>
    <p:extLst>
      <p:ext uri="{BB962C8B-B14F-4D97-AF65-F5344CB8AC3E}">
        <p14:creationId xmlns:p14="http://schemas.microsoft.com/office/powerpoint/2010/main" val="2920302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899592" y="260648"/>
            <a:ext cx="7705725" cy="863600"/>
          </a:xfrm>
        </p:spPr>
        <p:txBody>
          <a:bodyPr/>
          <a:lstStyle/>
          <a:p>
            <a:pPr algn="ctr" eaLnBrk="1" hangingPunct="1"/>
            <a:r>
              <a:rPr lang="en-AU" sz="2400" b="1" dirty="0">
                <a:solidFill>
                  <a:schemeClr val="tx2"/>
                </a:solidFill>
              </a:rPr>
              <a:t>What are the assessments in this course?</a:t>
            </a:r>
            <a:r>
              <a:rPr lang="en-AU" sz="2400" dirty="0">
                <a:solidFill>
                  <a:schemeClr val="tx2"/>
                </a:solidFill>
              </a:rPr>
              <a:t> </a:t>
            </a:r>
          </a:p>
        </p:txBody>
      </p:sp>
      <p:graphicFrame>
        <p:nvGraphicFramePr>
          <p:cNvPr id="6" name="Table 5"/>
          <p:cNvGraphicFramePr>
            <a:graphicFrameLocks noGrp="1"/>
          </p:cNvGraphicFramePr>
          <p:nvPr>
            <p:extLst>
              <p:ext uri="{D42A27DB-BD31-4B8C-83A1-F6EECF244321}">
                <p14:modId xmlns:p14="http://schemas.microsoft.com/office/powerpoint/2010/main" val="2193936862"/>
              </p:ext>
            </p:extLst>
          </p:nvPr>
        </p:nvGraphicFramePr>
        <p:xfrm>
          <a:off x="827088" y="1556792"/>
          <a:ext cx="7818438" cy="3528392"/>
        </p:xfrm>
        <a:graphic>
          <a:graphicData uri="http://schemas.openxmlformats.org/drawingml/2006/table">
            <a:tbl>
              <a:tblPr firstRow="1" bandRow="1">
                <a:tableStyleId>{ED083AE6-46FA-4A59-8FB0-9F97EB10719F}</a:tableStyleId>
              </a:tblPr>
              <a:tblGrid>
                <a:gridCol w="2606146">
                  <a:extLst>
                    <a:ext uri="{9D8B030D-6E8A-4147-A177-3AD203B41FA5}">
                      <a16:colId xmlns:a16="http://schemas.microsoft.com/office/drawing/2014/main" val="20000"/>
                    </a:ext>
                  </a:extLst>
                </a:gridCol>
                <a:gridCol w="3226998">
                  <a:extLst>
                    <a:ext uri="{9D8B030D-6E8A-4147-A177-3AD203B41FA5}">
                      <a16:colId xmlns:a16="http://schemas.microsoft.com/office/drawing/2014/main" val="20001"/>
                    </a:ext>
                  </a:extLst>
                </a:gridCol>
                <a:gridCol w="1985294">
                  <a:extLst>
                    <a:ext uri="{9D8B030D-6E8A-4147-A177-3AD203B41FA5}">
                      <a16:colId xmlns:a16="http://schemas.microsoft.com/office/drawing/2014/main" val="20002"/>
                    </a:ext>
                  </a:extLst>
                </a:gridCol>
              </a:tblGrid>
              <a:tr h="867904">
                <a:tc>
                  <a:txBody>
                    <a:bodyPr/>
                    <a:lstStyle/>
                    <a:p>
                      <a:pPr algn="ctr"/>
                      <a:r>
                        <a:rPr lang="en-AU" sz="2000" dirty="0"/>
                        <a:t>Assessment item</a:t>
                      </a:r>
                    </a:p>
                  </a:txBody>
                  <a:tcPr marL="91444" marR="91444" marT="45706" marB="45706"/>
                </a:tc>
                <a:tc>
                  <a:txBody>
                    <a:bodyPr/>
                    <a:lstStyle/>
                    <a:p>
                      <a:pPr algn="ctr"/>
                      <a:r>
                        <a:rPr lang="en-AU" sz="2000" dirty="0"/>
                        <a:t>Due date</a:t>
                      </a:r>
                    </a:p>
                  </a:txBody>
                  <a:tcPr marL="91444" marR="91444" marT="45706" marB="45706"/>
                </a:tc>
                <a:tc>
                  <a:txBody>
                    <a:bodyPr/>
                    <a:lstStyle/>
                    <a:p>
                      <a:pPr algn="ctr"/>
                      <a:r>
                        <a:rPr lang="en-AU" sz="2000" dirty="0"/>
                        <a:t>Weighting</a:t>
                      </a:r>
                    </a:p>
                  </a:txBody>
                  <a:tcPr marL="91444" marR="91444" marT="45706" marB="45706"/>
                </a:tc>
                <a:extLst>
                  <a:ext uri="{0D108BD9-81ED-4DB2-BD59-A6C34878D82A}">
                    <a16:rowId xmlns:a16="http://schemas.microsoft.com/office/drawing/2014/main" val="10000"/>
                  </a:ext>
                </a:extLst>
              </a:tr>
              <a:tr h="853356">
                <a:tc>
                  <a:txBody>
                    <a:bodyPr/>
                    <a:lstStyle/>
                    <a:p>
                      <a:r>
                        <a:rPr lang="en-AU" sz="2000" baseline="0" dirty="0"/>
                        <a:t>My culture and my people</a:t>
                      </a:r>
                    </a:p>
                  </a:txBody>
                  <a:tcPr marL="91444" marR="91444" marT="45706" marB="45706"/>
                </a:tc>
                <a:tc>
                  <a:txBody>
                    <a:bodyPr/>
                    <a:lstStyle/>
                    <a:p>
                      <a:r>
                        <a:rPr lang="en-AU" sz="2000" baseline="0" dirty="0"/>
                        <a:t>17 March 2021, 16:00</a:t>
                      </a:r>
                    </a:p>
                    <a:p>
                      <a:r>
                        <a:rPr lang="en-AU" sz="2000" baseline="0" dirty="0"/>
                        <a:t>1000 words</a:t>
                      </a:r>
                    </a:p>
                  </a:txBody>
                  <a:tcPr marL="91444" marR="91444" marT="45706" marB="45706"/>
                </a:tc>
                <a:tc>
                  <a:txBody>
                    <a:bodyPr/>
                    <a:lstStyle/>
                    <a:p>
                      <a:pPr algn="ctr"/>
                      <a:r>
                        <a:rPr lang="en-AU" sz="2000" dirty="0"/>
                        <a:t>15%</a:t>
                      </a:r>
                    </a:p>
                  </a:txBody>
                  <a:tcPr marL="91444" marR="91444" marT="45706" marB="45706"/>
                </a:tc>
                <a:extLst>
                  <a:ext uri="{0D108BD9-81ED-4DB2-BD59-A6C34878D82A}">
                    <a16:rowId xmlns:a16="http://schemas.microsoft.com/office/drawing/2014/main" val="10001"/>
                  </a:ext>
                </a:extLst>
              </a:tr>
              <a:tr h="728225">
                <a:tc>
                  <a:txBody>
                    <a:bodyPr/>
                    <a:lstStyle/>
                    <a:p>
                      <a:r>
                        <a:rPr lang="en-AU" sz="2000" baseline="0" dirty="0"/>
                        <a:t>My intercultural experience</a:t>
                      </a:r>
                      <a:endParaRPr lang="en-AU" sz="2000" dirty="0"/>
                    </a:p>
                  </a:txBody>
                  <a:tcPr marL="91444" marR="91444" marT="45706" marB="45706"/>
                </a:tc>
                <a:tc>
                  <a:txBody>
                    <a:bodyPr/>
                    <a:lstStyle/>
                    <a:p>
                      <a:r>
                        <a:rPr lang="en-AU" sz="2000" baseline="0" dirty="0"/>
                        <a:t>28 April 2021, 16:00</a:t>
                      </a:r>
                    </a:p>
                    <a:p>
                      <a:r>
                        <a:rPr lang="en-AU" sz="2000" baseline="0" dirty="0"/>
                        <a:t>2000 words</a:t>
                      </a:r>
                    </a:p>
                  </a:txBody>
                  <a:tcPr marL="91444" marR="91444" marT="45706" marB="45706"/>
                </a:tc>
                <a:tc>
                  <a:txBody>
                    <a:bodyPr/>
                    <a:lstStyle/>
                    <a:p>
                      <a:pPr algn="ctr"/>
                      <a:r>
                        <a:rPr lang="en-AU" sz="2000" dirty="0"/>
                        <a:t>40%</a:t>
                      </a:r>
                    </a:p>
                  </a:txBody>
                  <a:tcPr marL="91444" marR="91444" marT="45706" marB="45706"/>
                </a:tc>
                <a:extLst>
                  <a:ext uri="{0D108BD9-81ED-4DB2-BD59-A6C34878D82A}">
                    <a16:rowId xmlns:a16="http://schemas.microsoft.com/office/drawing/2014/main" val="10002"/>
                  </a:ext>
                </a:extLst>
              </a:tr>
              <a:tr h="1078907">
                <a:tc>
                  <a:txBody>
                    <a:bodyPr/>
                    <a:lstStyle/>
                    <a:p>
                      <a:r>
                        <a:rPr lang="en-AU" sz="2000" dirty="0"/>
                        <a:t>Intercultural</a:t>
                      </a:r>
                      <a:r>
                        <a:rPr lang="en-AU" sz="2000" baseline="0" dirty="0"/>
                        <a:t> training program</a:t>
                      </a:r>
                      <a:endParaRPr lang="en-AU" sz="2000" dirty="0"/>
                    </a:p>
                  </a:txBody>
                  <a:tcPr marL="91444" marR="91444" marT="45706" marB="45706"/>
                </a:tc>
                <a:tc>
                  <a:txBody>
                    <a:bodyPr/>
                    <a:lstStyle/>
                    <a:p>
                      <a:r>
                        <a:rPr lang="en-AU" sz="2000" baseline="0" dirty="0"/>
                        <a:t>7 June 2021, 16:00</a:t>
                      </a:r>
                    </a:p>
                    <a:p>
                      <a:r>
                        <a:rPr lang="en-AU" sz="2000" baseline="0" dirty="0"/>
                        <a:t>2000 words</a:t>
                      </a:r>
                    </a:p>
                    <a:p>
                      <a:endParaRPr lang="en-AU" sz="2000" dirty="0"/>
                    </a:p>
                  </a:txBody>
                  <a:tcPr marL="91444" marR="91444" marT="45706" marB="45706"/>
                </a:tc>
                <a:tc>
                  <a:txBody>
                    <a:bodyPr/>
                    <a:lstStyle/>
                    <a:p>
                      <a:pPr algn="ctr"/>
                      <a:r>
                        <a:rPr lang="en-AU" sz="2000" dirty="0"/>
                        <a:t>45%</a:t>
                      </a:r>
                    </a:p>
                  </a:txBody>
                  <a:tcPr marL="91444" marR="91444" marT="45706" marB="45706"/>
                </a:tc>
                <a:extLst>
                  <a:ext uri="{0D108BD9-81ED-4DB2-BD59-A6C34878D82A}">
                    <a16:rowId xmlns:a16="http://schemas.microsoft.com/office/drawing/2014/main" val="10003"/>
                  </a:ext>
                </a:extLst>
              </a:tr>
            </a:tbl>
          </a:graphicData>
        </a:graphic>
      </p:graphicFrame>
      <p:sp>
        <p:nvSpPr>
          <p:cNvPr id="2" name="TextBox 1"/>
          <p:cNvSpPr txBox="1"/>
          <p:nvPr/>
        </p:nvSpPr>
        <p:spPr>
          <a:xfrm>
            <a:off x="509261" y="5489376"/>
            <a:ext cx="7625807" cy="400110"/>
          </a:xfrm>
          <a:prstGeom prst="rect">
            <a:avLst/>
          </a:prstGeom>
          <a:noFill/>
        </p:spPr>
        <p:txBody>
          <a:bodyPr wrap="none" rtlCol="0">
            <a:spAutoFit/>
          </a:bodyPr>
          <a:lstStyle/>
          <a:p>
            <a:r>
              <a:rPr lang="en-AU" b="1" dirty="0">
                <a:solidFill>
                  <a:srgbClr val="C00000"/>
                </a:solidFill>
              </a:rPr>
              <a:t>All three assignments should be submitted via </a:t>
            </a:r>
            <a:r>
              <a:rPr lang="en-AU" b="1" dirty="0" err="1">
                <a:solidFill>
                  <a:srgbClr val="C00000"/>
                </a:solidFill>
              </a:rPr>
              <a:t>Turnitin</a:t>
            </a:r>
            <a:r>
              <a:rPr lang="en-AU" b="1" dirty="0">
                <a:solidFill>
                  <a:srgbClr val="C00000"/>
                </a:solidFill>
              </a:rPr>
              <a:t>.</a:t>
            </a:r>
          </a:p>
        </p:txBody>
      </p:sp>
    </p:spTree>
  </p:cSld>
  <p:clrMapOvr>
    <a:masterClrMapping/>
  </p:clrMapOvr>
</p:sld>
</file>

<file path=ppt/theme/theme1.xml><?xml version="1.0" encoding="utf-8"?>
<a:theme xmlns:a="http://schemas.openxmlformats.org/drawingml/2006/main" name="01018371">
  <a:themeElements>
    <a:clrScheme name="01018371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fontScheme name="01018371">
      <a:majorFont>
        <a:latin typeface="Century Schoolbook"/>
        <a:ea typeface=""/>
        <a:cs typeface="Times New Roman"/>
      </a:majorFont>
      <a:minorFont>
        <a:latin typeface="Century Schoolbook"/>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AU" sz="2000" b="0" i="0" u="none" strike="noStrike" cap="none" normalizeH="0" baseline="0" smtClean="0">
            <a:ln>
              <a:noFill/>
            </a:ln>
            <a:solidFill>
              <a:schemeClr val="tx1"/>
            </a:solidFill>
            <a:effectLst/>
            <a:latin typeface="Century Schoolbook"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AU" sz="2000" b="0" i="0" u="none" strike="noStrike" cap="none" normalizeH="0" baseline="0" smtClean="0">
            <a:ln>
              <a:noFill/>
            </a:ln>
            <a:solidFill>
              <a:schemeClr val="tx1"/>
            </a:solidFill>
            <a:effectLst/>
            <a:latin typeface="Century Schoolbook" pitchFamily="18" charset="0"/>
            <a:cs typeface="Times New Roman" pitchFamily="18" charset="0"/>
          </a:defRPr>
        </a:defPPr>
      </a:lstStyle>
    </a:lnDef>
  </a:objectDefaults>
  <a:extraClrSchemeLst>
    <a:extraClrScheme>
      <a:clrScheme name="01018371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01018371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01018371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01018371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01018371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01018371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01018371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01018371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01018371</Template>
  <TotalTime>1422</TotalTime>
  <Words>1098</Words>
  <Application>Microsoft Office PowerPoint</Application>
  <PresentationFormat>On-screen Show (4:3)</PresentationFormat>
  <Paragraphs>149</Paragraphs>
  <Slides>19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Century Gothic</vt:lpstr>
      <vt:lpstr>Century Schoolbook</vt:lpstr>
      <vt:lpstr>Tahoma</vt:lpstr>
      <vt:lpstr>Times New Roman</vt:lpstr>
      <vt:lpstr>Wingdings</vt:lpstr>
      <vt:lpstr>01018371</vt:lpstr>
      <vt:lpstr>Welcome to COMU7311 Intercultural  Communication </vt:lpstr>
      <vt:lpstr>Course Coordinator/Lecturer</vt:lpstr>
      <vt:lpstr>Tutors and contact information</vt:lpstr>
      <vt:lpstr>Learning objectives</vt:lpstr>
      <vt:lpstr>What ability will I develop in this course?</vt:lpstr>
      <vt:lpstr>What learning resources do I have?</vt:lpstr>
      <vt:lpstr>  What should I do to learn in the course?</vt:lpstr>
      <vt:lpstr>Course structure</vt:lpstr>
      <vt:lpstr>What are the assessments in this course? </vt:lpstr>
      <vt:lpstr>How will my assignment be assessed?</vt:lpstr>
      <vt:lpstr>Extensions</vt:lpstr>
      <vt:lpstr>Re-marking</vt:lpstr>
      <vt:lpstr>Academic integrity and plagiarism</vt:lpstr>
      <vt:lpstr>I welcome your feedback on the course!</vt:lpstr>
      <vt:lpstr>Thinking cap on… </vt:lpstr>
      <vt:lpstr>Unity vs diversity</vt:lpstr>
      <vt:lpstr>Relating to the required reading this week</vt:lpstr>
      <vt:lpstr>Your cultural collage… …</vt:lpstr>
      <vt:lpstr>Next week…</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Shuang Liu</cp:lastModifiedBy>
  <cp:revision>293</cp:revision>
  <cp:lastPrinted>1601-01-01T00:00:00Z</cp:lastPrinted>
  <dcterms:created xsi:type="dcterms:W3CDTF">2007-07-24T01:46:56Z</dcterms:created>
  <dcterms:modified xsi:type="dcterms:W3CDTF">2021-02-22T03:27:12Z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